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3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4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5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6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7.xml" ContentType="application/vnd.openxmlformats-officedocument.theme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theme/theme8.xml" ContentType="application/vnd.openxmlformats-officedocument.theme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theme/theme9.xml" ContentType="application/vnd.openxmlformats-officedocument.theme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theme/theme10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theme/theme11.xml" ContentType="application/vnd.openxmlformats-officedocument.theme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theme/theme12.xml" ContentType="application/vnd.openxmlformats-officedocument.theme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theme/theme13.xml" ContentType="application/vnd.openxmlformats-officedocument.theme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  <p:sldMasterId id="2147483690" r:id="rId5"/>
    <p:sldMasterId id="2147483733" r:id="rId6"/>
    <p:sldMasterId id="2147483759" r:id="rId7"/>
    <p:sldMasterId id="2147483773" r:id="rId8"/>
    <p:sldMasterId id="2147483801" r:id="rId9"/>
    <p:sldMasterId id="2147483818" r:id="rId10"/>
    <p:sldMasterId id="2147483835" r:id="rId11"/>
    <p:sldMasterId id="2147483868" r:id="rId12"/>
    <p:sldMasterId id="2147483901" r:id="rId13"/>
    <p:sldMasterId id="2147483936" r:id="rId14"/>
    <p:sldMasterId id="2147483977" r:id="rId15"/>
    <p:sldMasterId id="2147484004" r:id="rId16"/>
    <p:sldMasterId id="2147483684" r:id="rId17"/>
  </p:sldMasterIdLst>
  <p:notesMasterIdLst>
    <p:notesMasterId r:id="rId71"/>
  </p:notesMasterIdLst>
  <p:sldIdLst>
    <p:sldId id="205951553" r:id="rId18"/>
    <p:sldId id="2133" r:id="rId19"/>
    <p:sldId id="205951573" r:id="rId20"/>
    <p:sldId id="205951574" r:id="rId21"/>
    <p:sldId id="205951575" r:id="rId22"/>
    <p:sldId id="205951576" r:id="rId23"/>
    <p:sldId id="205951577" r:id="rId24"/>
    <p:sldId id="205951578" r:id="rId25"/>
    <p:sldId id="205951579" r:id="rId26"/>
    <p:sldId id="205951580" r:id="rId27"/>
    <p:sldId id="205951620" r:id="rId28"/>
    <p:sldId id="205951581" r:id="rId29"/>
    <p:sldId id="205951582" r:id="rId30"/>
    <p:sldId id="205951583" r:id="rId31"/>
    <p:sldId id="205951584" r:id="rId32"/>
    <p:sldId id="205951585" r:id="rId33"/>
    <p:sldId id="205951586" r:id="rId34"/>
    <p:sldId id="205951588" r:id="rId35"/>
    <p:sldId id="205951621" r:id="rId36"/>
    <p:sldId id="205951589" r:id="rId37"/>
    <p:sldId id="205951590" r:id="rId38"/>
    <p:sldId id="205951591" r:id="rId39"/>
    <p:sldId id="205951592" r:id="rId40"/>
    <p:sldId id="205951593" r:id="rId41"/>
    <p:sldId id="205951594" r:id="rId42"/>
    <p:sldId id="205951595" r:id="rId43"/>
    <p:sldId id="205951596" r:id="rId44"/>
    <p:sldId id="205951597" r:id="rId45"/>
    <p:sldId id="205951598" r:id="rId46"/>
    <p:sldId id="205951599" r:id="rId47"/>
    <p:sldId id="205951600" r:id="rId48"/>
    <p:sldId id="205951601" r:id="rId49"/>
    <p:sldId id="205951602" r:id="rId50"/>
    <p:sldId id="205951609" r:id="rId51"/>
    <p:sldId id="205951603" r:id="rId52"/>
    <p:sldId id="205951604" r:id="rId53"/>
    <p:sldId id="205951605" r:id="rId54"/>
    <p:sldId id="205951606" r:id="rId55"/>
    <p:sldId id="205951607" r:id="rId56"/>
    <p:sldId id="205951608" r:id="rId57"/>
    <p:sldId id="205951610" r:id="rId58"/>
    <p:sldId id="205951622" r:id="rId59"/>
    <p:sldId id="205951611" r:id="rId60"/>
    <p:sldId id="205951612" r:id="rId61"/>
    <p:sldId id="205951613" r:id="rId62"/>
    <p:sldId id="205951614" r:id="rId63"/>
    <p:sldId id="205951615" r:id="rId64"/>
    <p:sldId id="205951616" r:id="rId65"/>
    <p:sldId id="205951617" r:id="rId66"/>
    <p:sldId id="205951625" r:id="rId67"/>
    <p:sldId id="205951623" r:id="rId68"/>
    <p:sldId id="205951624" r:id="rId69"/>
    <p:sldId id="205951570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D14C12EC-617E-4C2F-9603-AFE2C90BB837}">
          <p14:sldIdLst>
            <p14:sldId id="205951553"/>
            <p14:sldId id="2133"/>
          </p14:sldIdLst>
        </p14:section>
        <p14:section name="Decision-Making Structure" id="{2B332EF0-FD63-4811-B427-DAEEFCB21480}">
          <p14:sldIdLst>
            <p14:sldId id="205951573"/>
            <p14:sldId id="205951574"/>
            <p14:sldId id="205951575"/>
            <p14:sldId id="205951576"/>
            <p14:sldId id="205951577"/>
            <p14:sldId id="205951578"/>
            <p14:sldId id="205951579"/>
            <p14:sldId id="205951580"/>
            <p14:sldId id="205951620"/>
            <p14:sldId id="205951581"/>
            <p14:sldId id="205951582"/>
            <p14:sldId id="205951583"/>
            <p14:sldId id="205951584"/>
            <p14:sldId id="205951585"/>
            <p14:sldId id="205951586"/>
            <p14:sldId id="205951588"/>
            <p14:sldId id="205951621"/>
            <p14:sldId id="205951589"/>
          </p14:sldIdLst>
        </p14:section>
        <p14:section name="Modularity (SubVI)" id="{B0CAF05B-14BC-44F4-839A-F6D4BE4DBC02}">
          <p14:sldIdLst>
            <p14:sldId id="205951590"/>
            <p14:sldId id="205951591"/>
            <p14:sldId id="205951592"/>
            <p14:sldId id="205951593"/>
            <p14:sldId id="205951594"/>
            <p14:sldId id="205951595"/>
            <p14:sldId id="205951596"/>
            <p14:sldId id="205951597"/>
            <p14:sldId id="205951598"/>
            <p14:sldId id="205951599"/>
            <p14:sldId id="205951600"/>
            <p14:sldId id="205951601"/>
            <p14:sldId id="205951602"/>
            <p14:sldId id="205951609"/>
            <p14:sldId id="205951603"/>
            <p14:sldId id="205951604"/>
            <p14:sldId id="205951605"/>
            <p14:sldId id="205951606"/>
            <p14:sldId id="205951607"/>
            <p14:sldId id="205951608"/>
            <p14:sldId id="205951610"/>
            <p14:sldId id="205951622"/>
          </p14:sldIdLst>
        </p14:section>
        <p14:section name="State Machine" id="{2C531E71-02AD-44EF-A8F3-A0EE8E2199E5}">
          <p14:sldIdLst>
            <p14:sldId id="205951611"/>
            <p14:sldId id="205951612"/>
            <p14:sldId id="205951613"/>
            <p14:sldId id="205951614"/>
            <p14:sldId id="205951615"/>
            <p14:sldId id="205951616"/>
            <p14:sldId id="205951617"/>
            <p14:sldId id="205951625"/>
            <p14:sldId id="205951623"/>
            <p14:sldId id="205951624"/>
            <p14:sldId id="2059515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F47950-0B1C-41DB-84E9-2BCC9615B2CF}" v="79" dt="2022-01-23T09:47:43.3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90" autoAdjust="0"/>
    <p:restoredTop sz="70270" autoAdjust="0"/>
  </p:normalViewPr>
  <p:slideViewPr>
    <p:cSldViewPr snapToGrid="0">
      <p:cViewPr varScale="1">
        <p:scale>
          <a:sx n="47" d="100"/>
          <a:sy n="47" d="100"/>
        </p:scale>
        <p:origin x="120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9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47" Type="http://schemas.openxmlformats.org/officeDocument/2006/relationships/slide" Target="slides/slide30.xml"/><Relationship Id="rId63" Type="http://schemas.openxmlformats.org/officeDocument/2006/relationships/slide" Target="slides/slide46.xml"/><Relationship Id="rId68" Type="http://schemas.openxmlformats.org/officeDocument/2006/relationships/slide" Target="slides/slide51.xml"/><Relationship Id="rId16" Type="http://schemas.openxmlformats.org/officeDocument/2006/relationships/slideMaster" Target="slideMasters/slideMaster1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53" Type="http://schemas.openxmlformats.org/officeDocument/2006/relationships/slide" Target="slides/slide36.xml"/><Relationship Id="rId58" Type="http://schemas.openxmlformats.org/officeDocument/2006/relationships/slide" Target="slides/slide41.xml"/><Relationship Id="rId66" Type="http://schemas.openxmlformats.org/officeDocument/2006/relationships/slide" Target="slides/slide49.xml"/><Relationship Id="rId7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44.xml"/><Relationship Id="rId19" Type="http://schemas.openxmlformats.org/officeDocument/2006/relationships/slide" Target="slides/slide2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56" Type="http://schemas.openxmlformats.org/officeDocument/2006/relationships/slide" Target="slides/slide39.xml"/><Relationship Id="rId64" Type="http://schemas.openxmlformats.org/officeDocument/2006/relationships/slide" Target="slides/slide47.xml"/><Relationship Id="rId69" Type="http://schemas.openxmlformats.org/officeDocument/2006/relationships/slide" Target="slides/slide52.xml"/><Relationship Id="rId77" Type="http://schemas.microsoft.com/office/2015/10/relationships/revisionInfo" Target="revisionInfo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34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slide" Target="slides/slide29.xml"/><Relationship Id="rId59" Type="http://schemas.openxmlformats.org/officeDocument/2006/relationships/slide" Target="slides/slide42.xml"/><Relationship Id="rId67" Type="http://schemas.openxmlformats.org/officeDocument/2006/relationships/slide" Target="slides/slide50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54" Type="http://schemas.openxmlformats.org/officeDocument/2006/relationships/slide" Target="slides/slide37.xml"/><Relationship Id="rId62" Type="http://schemas.openxmlformats.org/officeDocument/2006/relationships/slide" Target="slides/slide45.xml"/><Relationship Id="rId70" Type="http://schemas.openxmlformats.org/officeDocument/2006/relationships/slide" Target="slides/slide53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slide" Target="slides/slide32.xml"/><Relationship Id="rId57" Type="http://schemas.openxmlformats.org/officeDocument/2006/relationships/slide" Target="slides/slide40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52" Type="http://schemas.openxmlformats.org/officeDocument/2006/relationships/slide" Target="slides/slide35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76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71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e Kao (高育晟)" userId="831eb8d1-f187-4574-a680-ad975c495a54" providerId="ADAL" clId="{DEF47950-0B1C-41DB-84E9-2BCC9615B2CF}"/>
    <pc:docChg chg="undo custSel addSld delSld modSld addSection modSection">
      <pc:chgData name="Joe Kao (高育晟)" userId="831eb8d1-f187-4574-a680-ad975c495a54" providerId="ADAL" clId="{DEF47950-0B1C-41DB-84E9-2BCC9615B2CF}" dt="2022-01-24T03:35:52.459" v="10337" actId="20577"/>
      <pc:docMkLst>
        <pc:docMk/>
      </pc:docMkLst>
      <pc:sldChg chg="modSp mod modNotesTx">
        <pc:chgData name="Joe Kao (高育晟)" userId="831eb8d1-f187-4574-a680-ad975c495a54" providerId="ADAL" clId="{DEF47950-0B1C-41DB-84E9-2BCC9615B2CF}" dt="2022-01-24T01:21:43.942" v="10230" actId="20577"/>
        <pc:sldMkLst>
          <pc:docMk/>
          <pc:sldMk cId="3044721197" sldId="2133"/>
        </pc:sldMkLst>
        <pc:spChg chg="mod">
          <ac:chgData name="Joe Kao (高育晟)" userId="831eb8d1-f187-4574-a680-ad975c495a54" providerId="ADAL" clId="{DEF47950-0B1C-41DB-84E9-2BCC9615B2CF}" dt="2022-01-23T08:48:47.267" v="5739" actId="20577"/>
          <ac:spMkLst>
            <pc:docMk/>
            <pc:sldMk cId="3044721197" sldId="2133"/>
            <ac:spMk id="8" creationId="{CF53CE56-AA77-4C2A-9CEE-163C8EB51548}"/>
          </ac:spMkLst>
        </pc:spChg>
      </pc:sldChg>
      <pc:sldChg chg="modSp mod modNotesTx">
        <pc:chgData name="Joe Kao (高育晟)" userId="831eb8d1-f187-4574-a680-ad975c495a54" providerId="ADAL" clId="{DEF47950-0B1C-41DB-84E9-2BCC9615B2CF}" dt="2022-01-21T07:37:53.677" v="2954" actId="20577"/>
        <pc:sldMkLst>
          <pc:docMk/>
          <pc:sldMk cId="1391128903" sldId="205951570"/>
        </pc:sldMkLst>
        <pc:spChg chg="mod">
          <ac:chgData name="Joe Kao (高育晟)" userId="831eb8d1-f187-4574-a680-ad975c495a54" providerId="ADAL" clId="{DEF47950-0B1C-41DB-84E9-2BCC9615B2CF}" dt="2022-01-21T07:37:53.677" v="2954" actId="20577"/>
          <ac:spMkLst>
            <pc:docMk/>
            <pc:sldMk cId="1391128903" sldId="205951570"/>
            <ac:spMk id="5" creationId="{F268F600-5F67-454F-B885-E6740CD3A5B7}"/>
          </ac:spMkLst>
        </pc:spChg>
      </pc:sldChg>
      <pc:sldChg chg="addSp delSp modSp new del mod">
        <pc:chgData name="Joe Kao (高育晟)" userId="831eb8d1-f187-4574-a680-ad975c495a54" providerId="ADAL" clId="{DEF47950-0B1C-41DB-84E9-2BCC9615B2CF}" dt="2022-01-18T01:55:31.506" v="30" actId="47"/>
        <pc:sldMkLst>
          <pc:docMk/>
          <pc:sldMk cId="749463260" sldId="205951571"/>
        </pc:sldMkLst>
        <pc:spChg chg="del">
          <ac:chgData name="Joe Kao (高育晟)" userId="831eb8d1-f187-4574-a680-ad975c495a54" providerId="ADAL" clId="{DEF47950-0B1C-41DB-84E9-2BCC9615B2CF}" dt="2022-01-18T01:51:48.679" v="17" actId="478"/>
          <ac:spMkLst>
            <pc:docMk/>
            <pc:sldMk cId="749463260" sldId="205951571"/>
            <ac:spMk id="2" creationId="{CFD4FA59-95A8-4291-ACC3-CCFA4A21285A}"/>
          </ac:spMkLst>
        </pc:spChg>
        <pc:spChg chg="del">
          <ac:chgData name="Joe Kao (高育晟)" userId="831eb8d1-f187-4574-a680-ad975c495a54" providerId="ADAL" clId="{DEF47950-0B1C-41DB-84E9-2BCC9615B2CF}" dt="2022-01-18T01:51:48.679" v="17" actId="478"/>
          <ac:spMkLst>
            <pc:docMk/>
            <pc:sldMk cId="749463260" sldId="205951571"/>
            <ac:spMk id="3" creationId="{6803176F-F7E2-4760-8576-EAD731DECD6E}"/>
          </ac:spMkLst>
        </pc:spChg>
        <pc:spChg chg="add mod">
          <ac:chgData name="Joe Kao (高育晟)" userId="831eb8d1-f187-4574-a680-ad975c495a54" providerId="ADAL" clId="{DEF47950-0B1C-41DB-84E9-2BCC9615B2CF}" dt="2022-01-18T01:53:57.924" v="25" actId="5793"/>
          <ac:spMkLst>
            <pc:docMk/>
            <pc:sldMk cId="749463260" sldId="205951571"/>
            <ac:spMk id="4" creationId="{24688C26-6A70-4A16-83ED-5D116BB563E6}"/>
          </ac:spMkLst>
        </pc:spChg>
        <pc:spChg chg="add mod">
          <ac:chgData name="Joe Kao (高育晟)" userId="831eb8d1-f187-4574-a680-ad975c495a54" providerId="ADAL" clId="{DEF47950-0B1C-41DB-84E9-2BCC9615B2CF}" dt="2022-01-18T01:54:07.488" v="26" actId="1076"/>
          <ac:spMkLst>
            <pc:docMk/>
            <pc:sldMk cId="749463260" sldId="205951571"/>
            <ac:spMk id="5" creationId="{C62C0B09-7C40-44D4-8DFD-C2E7BEF577D4}"/>
          </ac:spMkLst>
        </pc:spChg>
        <pc:spChg chg="add mod">
          <ac:chgData name="Joe Kao (高育晟)" userId="831eb8d1-f187-4574-a680-ad975c495a54" providerId="ADAL" clId="{DEF47950-0B1C-41DB-84E9-2BCC9615B2CF}" dt="2022-01-18T01:53:35.736" v="24" actId="14100"/>
          <ac:spMkLst>
            <pc:docMk/>
            <pc:sldMk cId="749463260" sldId="205951571"/>
            <ac:spMk id="6" creationId="{D43DD6BA-7CAE-41BD-BF30-CA040FF997DA}"/>
          </ac:spMkLst>
        </pc:spChg>
        <pc:spChg chg="add del mod">
          <ac:chgData name="Joe Kao (高育晟)" userId="831eb8d1-f187-4574-a680-ad975c495a54" providerId="ADAL" clId="{DEF47950-0B1C-41DB-84E9-2BCC9615B2CF}" dt="2022-01-18T01:51:59.336" v="19" actId="478"/>
          <ac:spMkLst>
            <pc:docMk/>
            <pc:sldMk cId="749463260" sldId="205951571"/>
            <ac:spMk id="7" creationId="{969C56C0-9530-468B-9B75-7296890C4CC8}"/>
          </ac:spMkLst>
        </pc:spChg>
      </pc:sldChg>
      <pc:sldChg chg="addSp delSp modSp new del mod">
        <pc:chgData name="Joe Kao (高育晟)" userId="831eb8d1-f187-4574-a680-ad975c495a54" providerId="ADAL" clId="{DEF47950-0B1C-41DB-84E9-2BCC9615B2CF}" dt="2022-01-18T01:55:32.355" v="31" actId="47"/>
        <pc:sldMkLst>
          <pc:docMk/>
          <pc:sldMk cId="2557951079" sldId="205951572"/>
        </pc:sldMkLst>
        <pc:spChg chg="del">
          <ac:chgData name="Joe Kao (高育晟)" userId="831eb8d1-f187-4574-a680-ad975c495a54" providerId="ADAL" clId="{DEF47950-0B1C-41DB-84E9-2BCC9615B2CF}" dt="2022-01-18T01:54:34.399" v="27" actId="478"/>
          <ac:spMkLst>
            <pc:docMk/>
            <pc:sldMk cId="2557951079" sldId="205951572"/>
            <ac:spMk id="2" creationId="{9F79E2CD-3AA4-4C49-8840-BF90C6378765}"/>
          </ac:spMkLst>
        </pc:spChg>
        <pc:spChg chg="del">
          <ac:chgData name="Joe Kao (高育晟)" userId="831eb8d1-f187-4574-a680-ad975c495a54" providerId="ADAL" clId="{DEF47950-0B1C-41DB-84E9-2BCC9615B2CF}" dt="2022-01-18T01:54:34.399" v="27" actId="478"/>
          <ac:spMkLst>
            <pc:docMk/>
            <pc:sldMk cId="2557951079" sldId="205951572"/>
            <ac:spMk id="3" creationId="{9FB0B4FB-7DD0-407D-AFA8-E3E8637897B9}"/>
          </ac:spMkLst>
        </pc:spChg>
        <pc:spChg chg="add mod">
          <ac:chgData name="Joe Kao (高育晟)" userId="831eb8d1-f187-4574-a680-ad975c495a54" providerId="ADAL" clId="{DEF47950-0B1C-41DB-84E9-2BCC9615B2CF}" dt="2022-01-18T01:54:35.058" v="28"/>
          <ac:spMkLst>
            <pc:docMk/>
            <pc:sldMk cId="2557951079" sldId="205951572"/>
            <ac:spMk id="4" creationId="{02209577-53C3-45F9-8B6C-7A0426178673}"/>
          </ac:spMkLst>
        </pc:spChg>
        <pc:spChg chg="add mod">
          <ac:chgData name="Joe Kao (高育晟)" userId="831eb8d1-f187-4574-a680-ad975c495a54" providerId="ADAL" clId="{DEF47950-0B1C-41DB-84E9-2BCC9615B2CF}" dt="2022-01-18T01:54:35.058" v="28"/>
          <ac:spMkLst>
            <pc:docMk/>
            <pc:sldMk cId="2557951079" sldId="205951572"/>
            <ac:spMk id="5" creationId="{B8878E29-9F17-4104-A106-6573A8125C60}"/>
          </ac:spMkLst>
        </pc:spChg>
        <pc:spChg chg="add mod">
          <ac:chgData name="Joe Kao (高育晟)" userId="831eb8d1-f187-4574-a680-ad975c495a54" providerId="ADAL" clId="{DEF47950-0B1C-41DB-84E9-2BCC9615B2CF}" dt="2022-01-18T01:54:35.114" v="29" actId="27636"/>
          <ac:spMkLst>
            <pc:docMk/>
            <pc:sldMk cId="2557951079" sldId="205951572"/>
            <ac:spMk id="6" creationId="{F6911E6B-80D2-4BA2-A691-9A12EA93ECFA}"/>
          </ac:spMkLst>
        </pc:spChg>
        <pc:spChg chg="add mod">
          <ac:chgData name="Joe Kao (高育晟)" userId="831eb8d1-f187-4574-a680-ad975c495a54" providerId="ADAL" clId="{DEF47950-0B1C-41DB-84E9-2BCC9615B2CF}" dt="2022-01-18T01:54:35.058" v="28"/>
          <ac:spMkLst>
            <pc:docMk/>
            <pc:sldMk cId="2557951079" sldId="205951572"/>
            <ac:spMk id="7" creationId="{46E3F630-D1C1-4421-A538-9D62C621DC66}"/>
          </ac:spMkLst>
        </pc:spChg>
      </pc:sldChg>
      <pc:sldChg chg="addSp delSp modSp new mod modNotesTx">
        <pc:chgData name="Joe Kao (高育晟)" userId="831eb8d1-f187-4574-a680-ad975c495a54" providerId="ADAL" clId="{DEF47950-0B1C-41DB-84E9-2BCC9615B2CF}" dt="2022-01-23T14:14:38.457" v="10000" actId="20577"/>
        <pc:sldMkLst>
          <pc:docMk/>
          <pc:sldMk cId="2405899747" sldId="205951573"/>
        </pc:sldMkLst>
        <pc:spChg chg="mod">
          <ac:chgData name="Joe Kao (高育晟)" userId="831eb8d1-f187-4574-a680-ad975c495a54" providerId="ADAL" clId="{DEF47950-0B1C-41DB-84E9-2BCC9615B2CF}" dt="2022-01-18T01:55:46.972" v="32"/>
          <ac:spMkLst>
            <pc:docMk/>
            <pc:sldMk cId="2405899747" sldId="205951573"/>
            <ac:spMk id="2" creationId="{A4174B97-2B9F-4F2B-B613-651E5C44921F}"/>
          </ac:spMkLst>
        </pc:spChg>
        <pc:spChg chg="del">
          <ac:chgData name="Joe Kao (高育晟)" userId="831eb8d1-f187-4574-a680-ad975c495a54" providerId="ADAL" clId="{DEF47950-0B1C-41DB-84E9-2BCC9615B2CF}" dt="2022-01-18T01:56:18.271" v="36" actId="478"/>
          <ac:spMkLst>
            <pc:docMk/>
            <pc:sldMk cId="2405899747" sldId="205951573"/>
            <ac:spMk id="3" creationId="{8226C7DA-C479-4DA2-A898-61A2B80CE647}"/>
          </ac:spMkLst>
        </pc:spChg>
        <pc:spChg chg="add mod">
          <ac:chgData name="Joe Kao (高育晟)" userId="831eb8d1-f187-4574-a680-ad975c495a54" providerId="ADAL" clId="{DEF47950-0B1C-41DB-84E9-2BCC9615B2CF}" dt="2022-01-18T03:42:10.125" v="574" actId="1076"/>
          <ac:spMkLst>
            <pc:docMk/>
            <pc:sldMk cId="2405899747" sldId="205951573"/>
            <ac:spMk id="4" creationId="{ECD85811-5759-4909-B3EB-080AEE71D142}"/>
          </ac:spMkLst>
        </pc:spChg>
        <pc:spChg chg="add mod">
          <ac:chgData name="Joe Kao (高育晟)" userId="831eb8d1-f187-4574-a680-ad975c495a54" providerId="ADAL" clId="{DEF47950-0B1C-41DB-84E9-2BCC9615B2CF}" dt="2022-01-18T01:56:00.892" v="33"/>
          <ac:spMkLst>
            <pc:docMk/>
            <pc:sldMk cId="2405899747" sldId="205951573"/>
            <ac:spMk id="5" creationId="{FC8EB0B0-E1DE-4338-B8A7-B4AFEA922D59}"/>
          </ac:spMkLst>
        </pc:spChg>
      </pc:sldChg>
      <pc:sldChg chg="addSp delSp modSp new mod modNotesTx">
        <pc:chgData name="Joe Kao (高育晟)" userId="831eb8d1-f187-4574-a680-ad975c495a54" providerId="ADAL" clId="{DEF47950-0B1C-41DB-84E9-2BCC9615B2CF}" dt="2022-01-23T08:56:20.328" v="6020" actId="20577"/>
        <pc:sldMkLst>
          <pc:docMk/>
          <pc:sldMk cId="1638586414" sldId="205951574"/>
        </pc:sldMkLst>
        <pc:spChg chg="mod">
          <ac:chgData name="Joe Kao (高育晟)" userId="831eb8d1-f187-4574-a680-ad975c495a54" providerId="ADAL" clId="{DEF47950-0B1C-41DB-84E9-2BCC9615B2CF}" dt="2022-01-18T01:56:37.732" v="38" actId="20577"/>
          <ac:spMkLst>
            <pc:docMk/>
            <pc:sldMk cId="1638586414" sldId="205951574"/>
            <ac:spMk id="2" creationId="{9983F38B-BF96-4037-B07A-DD0343A19B02}"/>
          </ac:spMkLst>
        </pc:spChg>
        <pc:spChg chg="del">
          <ac:chgData name="Joe Kao (高育晟)" userId="831eb8d1-f187-4574-a680-ad975c495a54" providerId="ADAL" clId="{DEF47950-0B1C-41DB-84E9-2BCC9615B2CF}" dt="2022-01-18T01:56:42.874" v="39" actId="478"/>
          <ac:spMkLst>
            <pc:docMk/>
            <pc:sldMk cId="1638586414" sldId="205951574"/>
            <ac:spMk id="3" creationId="{0673609C-2850-4AFA-81F4-DB718F5AD004}"/>
          </ac:spMkLst>
        </pc:spChg>
        <pc:spChg chg="add mod">
          <ac:chgData name="Joe Kao (高育晟)" userId="831eb8d1-f187-4574-a680-ad975c495a54" providerId="ADAL" clId="{DEF47950-0B1C-41DB-84E9-2BCC9615B2CF}" dt="2022-01-18T01:56:54.575" v="42" actId="1076"/>
          <ac:spMkLst>
            <pc:docMk/>
            <pc:sldMk cId="1638586414" sldId="205951574"/>
            <ac:spMk id="4" creationId="{F82DC983-BE0D-4702-A110-FFBE4DAEB1A3}"/>
          </ac:spMkLst>
        </pc:spChg>
        <pc:spChg chg="add mod">
          <ac:chgData name="Joe Kao (高育晟)" userId="831eb8d1-f187-4574-a680-ad975c495a54" providerId="ADAL" clId="{DEF47950-0B1C-41DB-84E9-2BCC9615B2CF}" dt="2022-01-23T08:54:09.665" v="5785" actId="20577"/>
          <ac:spMkLst>
            <pc:docMk/>
            <pc:sldMk cId="1638586414" sldId="205951574"/>
            <ac:spMk id="5" creationId="{522DB760-1672-4809-81DC-B61FA0137A2F}"/>
          </ac:spMkLst>
        </pc:spChg>
      </pc:sldChg>
      <pc:sldChg chg="addSp delSp modSp new mod modNotesTx">
        <pc:chgData name="Joe Kao (高育晟)" userId="831eb8d1-f187-4574-a680-ad975c495a54" providerId="ADAL" clId="{DEF47950-0B1C-41DB-84E9-2BCC9615B2CF}" dt="2022-01-23T09:01:04.434" v="6348" actId="20577"/>
        <pc:sldMkLst>
          <pc:docMk/>
          <pc:sldMk cId="3566365151" sldId="205951575"/>
        </pc:sldMkLst>
        <pc:spChg chg="mod">
          <ac:chgData name="Joe Kao (高育晟)" userId="831eb8d1-f187-4574-a680-ad975c495a54" providerId="ADAL" clId="{DEF47950-0B1C-41DB-84E9-2BCC9615B2CF}" dt="2022-01-18T01:58:29.936" v="45" actId="20577"/>
          <ac:spMkLst>
            <pc:docMk/>
            <pc:sldMk cId="3566365151" sldId="205951575"/>
            <ac:spMk id="2" creationId="{239968B1-AD25-4CF0-99A9-A0C833E95840}"/>
          </ac:spMkLst>
        </pc:spChg>
        <pc:spChg chg="del">
          <ac:chgData name="Joe Kao (高育晟)" userId="831eb8d1-f187-4574-a680-ad975c495a54" providerId="ADAL" clId="{DEF47950-0B1C-41DB-84E9-2BCC9615B2CF}" dt="2022-01-18T01:58:50.042" v="46" actId="478"/>
          <ac:spMkLst>
            <pc:docMk/>
            <pc:sldMk cId="3566365151" sldId="205951575"/>
            <ac:spMk id="3" creationId="{4E6CA640-419D-4E56-ADEB-DE972B7CB56D}"/>
          </ac:spMkLst>
        </pc:spChg>
        <pc:picChg chg="add mod">
          <ac:chgData name="Joe Kao (高育晟)" userId="831eb8d1-f187-4574-a680-ad975c495a54" providerId="ADAL" clId="{DEF47950-0B1C-41DB-84E9-2BCC9615B2CF}" dt="2022-01-18T01:59:04.568" v="49" actId="1076"/>
          <ac:picMkLst>
            <pc:docMk/>
            <pc:sldMk cId="3566365151" sldId="205951575"/>
            <ac:picMk id="4" creationId="{D3630999-8A0D-4601-9184-1A14C80D4340}"/>
          </ac:picMkLst>
        </pc:picChg>
      </pc:sldChg>
      <pc:sldChg chg="addSp delSp modSp new mod modNotesTx">
        <pc:chgData name="Joe Kao (高育晟)" userId="831eb8d1-f187-4574-a680-ad975c495a54" providerId="ADAL" clId="{DEF47950-0B1C-41DB-84E9-2BCC9615B2CF}" dt="2022-01-21T02:17:08.632" v="2414" actId="6549"/>
        <pc:sldMkLst>
          <pc:docMk/>
          <pc:sldMk cId="4185435784" sldId="205951576"/>
        </pc:sldMkLst>
        <pc:spChg chg="mod">
          <ac:chgData name="Joe Kao (高育晟)" userId="831eb8d1-f187-4574-a680-ad975c495a54" providerId="ADAL" clId="{DEF47950-0B1C-41DB-84E9-2BCC9615B2CF}" dt="2022-01-18T02:24:48.609" v="118" actId="20577"/>
          <ac:spMkLst>
            <pc:docMk/>
            <pc:sldMk cId="4185435784" sldId="205951576"/>
            <ac:spMk id="2" creationId="{202002C4-A412-4576-A006-6AEBF1C0A0DC}"/>
          </ac:spMkLst>
        </pc:spChg>
        <pc:spChg chg="del">
          <ac:chgData name="Joe Kao (高育晟)" userId="831eb8d1-f187-4574-a680-ad975c495a54" providerId="ADAL" clId="{DEF47950-0B1C-41DB-84E9-2BCC9615B2CF}" dt="2022-01-18T02:01:36.550" v="61" actId="478"/>
          <ac:spMkLst>
            <pc:docMk/>
            <pc:sldMk cId="4185435784" sldId="205951576"/>
            <ac:spMk id="3" creationId="{191BBA04-8880-46AF-989A-465BAA367BD1}"/>
          </ac:spMkLst>
        </pc:spChg>
        <pc:spChg chg="add mod">
          <ac:chgData name="Joe Kao (高育晟)" userId="831eb8d1-f187-4574-a680-ad975c495a54" providerId="ADAL" clId="{DEF47950-0B1C-41DB-84E9-2BCC9615B2CF}" dt="2022-01-18T02:01:55.736" v="63" actId="14100"/>
          <ac:spMkLst>
            <pc:docMk/>
            <pc:sldMk cId="4185435784" sldId="205951576"/>
            <ac:spMk id="4" creationId="{683AD77F-31A1-48F3-A98E-BDBF16982606}"/>
          </ac:spMkLst>
        </pc:spChg>
        <pc:spChg chg="add del mod">
          <ac:chgData name="Joe Kao (高育晟)" userId="831eb8d1-f187-4574-a680-ad975c495a54" providerId="ADAL" clId="{DEF47950-0B1C-41DB-84E9-2BCC9615B2CF}" dt="2022-01-18T02:02:55.179" v="75" actId="478"/>
          <ac:spMkLst>
            <pc:docMk/>
            <pc:sldMk cId="4185435784" sldId="205951576"/>
            <ac:spMk id="7" creationId="{A55225D5-82B6-445D-B393-210B37F48FEE}"/>
          </ac:spMkLst>
        </pc:spChg>
        <pc:spChg chg="add mod">
          <ac:chgData name="Joe Kao (高育晟)" userId="831eb8d1-f187-4574-a680-ad975c495a54" providerId="ADAL" clId="{DEF47950-0B1C-41DB-84E9-2BCC9615B2CF}" dt="2022-01-18T02:03:20.608" v="83" actId="14100"/>
          <ac:spMkLst>
            <pc:docMk/>
            <pc:sldMk cId="4185435784" sldId="205951576"/>
            <ac:spMk id="8" creationId="{8BB3D759-1187-42AE-899B-F28CF4E1741E}"/>
          </ac:spMkLst>
        </pc:spChg>
        <pc:picChg chg="add mod">
          <ac:chgData name="Joe Kao (高育晟)" userId="831eb8d1-f187-4574-a680-ad975c495a54" providerId="ADAL" clId="{DEF47950-0B1C-41DB-84E9-2BCC9615B2CF}" dt="2022-01-18T02:02:01.206" v="65" actId="14100"/>
          <ac:picMkLst>
            <pc:docMk/>
            <pc:sldMk cId="4185435784" sldId="205951576"/>
            <ac:picMk id="5" creationId="{0C42A12E-2593-4F1C-9399-FF5CB2369546}"/>
          </ac:picMkLst>
        </pc:picChg>
        <pc:picChg chg="add mod">
          <ac:chgData name="Joe Kao (高育晟)" userId="831eb8d1-f187-4574-a680-ad975c495a54" providerId="ADAL" clId="{DEF47950-0B1C-41DB-84E9-2BCC9615B2CF}" dt="2022-01-18T02:02:03.655" v="67" actId="1076"/>
          <ac:picMkLst>
            <pc:docMk/>
            <pc:sldMk cId="4185435784" sldId="205951576"/>
            <ac:picMk id="6" creationId="{823EB502-1366-4CE9-8313-9A4F54034891}"/>
          </ac:picMkLst>
        </pc:picChg>
      </pc:sldChg>
      <pc:sldChg chg="addSp delSp modSp new mod modNotesTx">
        <pc:chgData name="Joe Kao (高育晟)" userId="831eb8d1-f187-4574-a680-ad975c495a54" providerId="ADAL" clId="{DEF47950-0B1C-41DB-84E9-2BCC9615B2CF}" dt="2022-01-23T09:03:12.282" v="6516" actId="20577"/>
        <pc:sldMkLst>
          <pc:docMk/>
          <pc:sldMk cId="1113549990" sldId="205951577"/>
        </pc:sldMkLst>
        <pc:spChg chg="mod">
          <ac:chgData name="Joe Kao (高育晟)" userId="831eb8d1-f187-4574-a680-ad975c495a54" providerId="ADAL" clId="{DEF47950-0B1C-41DB-84E9-2BCC9615B2CF}" dt="2022-01-18T02:04:08.500" v="86" actId="20577"/>
          <ac:spMkLst>
            <pc:docMk/>
            <pc:sldMk cId="1113549990" sldId="205951577"/>
            <ac:spMk id="2" creationId="{B9D3BDB3-D4AC-4213-91B3-E85E436B2B9C}"/>
          </ac:spMkLst>
        </pc:spChg>
        <pc:spChg chg="del">
          <ac:chgData name="Joe Kao (高育晟)" userId="831eb8d1-f187-4574-a680-ad975c495a54" providerId="ADAL" clId="{DEF47950-0B1C-41DB-84E9-2BCC9615B2CF}" dt="2022-01-18T02:04:11.813" v="87" actId="478"/>
          <ac:spMkLst>
            <pc:docMk/>
            <pc:sldMk cId="1113549990" sldId="205951577"/>
            <ac:spMk id="3" creationId="{CD3BD118-D0B4-42CE-B7BA-48D66136EC0F}"/>
          </ac:spMkLst>
        </pc:spChg>
        <pc:grpChg chg="add mod">
          <ac:chgData name="Joe Kao (高育晟)" userId="831eb8d1-f187-4574-a680-ad975c495a54" providerId="ADAL" clId="{DEF47950-0B1C-41DB-84E9-2BCC9615B2CF}" dt="2022-01-18T02:04:31.047" v="91" actId="1076"/>
          <ac:grpSpMkLst>
            <pc:docMk/>
            <pc:sldMk cId="1113549990" sldId="205951577"/>
            <ac:grpSpMk id="6" creationId="{E59288D9-E2CA-4764-89F0-95A4F2E47CC5}"/>
          </ac:grpSpMkLst>
        </pc:grpChg>
        <pc:grpChg chg="add mod">
          <ac:chgData name="Joe Kao (高育晟)" userId="831eb8d1-f187-4574-a680-ad975c495a54" providerId="ADAL" clId="{DEF47950-0B1C-41DB-84E9-2BCC9615B2CF}" dt="2022-01-18T02:04:33.904" v="93" actId="1076"/>
          <ac:grpSpMkLst>
            <pc:docMk/>
            <pc:sldMk cId="1113549990" sldId="205951577"/>
            <ac:grpSpMk id="9" creationId="{CBEAC279-F37A-44A1-9186-68667CC0CCDA}"/>
          </ac:grpSpMkLst>
        </pc:grpChg>
        <pc:grpChg chg="add mod">
          <ac:chgData name="Joe Kao (高育晟)" userId="831eb8d1-f187-4574-a680-ad975c495a54" providerId="ADAL" clId="{DEF47950-0B1C-41DB-84E9-2BCC9615B2CF}" dt="2022-01-18T02:04:36.287" v="94" actId="1076"/>
          <ac:grpSpMkLst>
            <pc:docMk/>
            <pc:sldMk cId="1113549990" sldId="205951577"/>
            <ac:grpSpMk id="12" creationId="{8CA83D23-7E52-4621-8DBC-3142B9E0D475}"/>
          </ac:grpSpMkLst>
        </pc:grpChg>
        <pc:picChg chg="add mod">
          <ac:chgData name="Joe Kao (高育晟)" userId="831eb8d1-f187-4574-a680-ad975c495a54" providerId="ADAL" clId="{DEF47950-0B1C-41DB-84E9-2BCC9615B2CF}" dt="2022-01-18T02:04:38.711" v="95" actId="1076"/>
          <ac:picMkLst>
            <pc:docMk/>
            <pc:sldMk cId="1113549990" sldId="205951577"/>
            <ac:picMk id="4" creationId="{91C3742B-4ABF-4AAA-98F9-818D53F4C824}"/>
          </ac:picMkLst>
        </pc:picChg>
        <pc:picChg chg="add mod">
          <ac:chgData name="Joe Kao (高育晟)" userId="831eb8d1-f187-4574-a680-ad975c495a54" providerId="ADAL" clId="{DEF47950-0B1C-41DB-84E9-2BCC9615B2CF}" dt="2022-01-18T02:04:32.480" v="92" actId="1076"/>
          <ac:picMkLst>
            <pc:docMk/>
            <pc:sldMk cId="1113549990" sldId="205951577"/>
            <ac:picMk id="5" creationId="{7F4B230A-BCDC-4EF5-9CA2-F97C64210422}"/>
          </ac:picMkLst>
        </pc:picChg>
        <pc:picChg chg="mod">
          <ac:chgData name="Joe Kao (高育晟)" userId="831eb8d1-f187-4574-a680-ad975c495a54" providerId="ADAL" clId="{DEF47950-0B1C-41DB-84E9-2BCC9615B2CF}" dt="2022-01-18T02:04:20.716" v="88"/>
          <ac:picMkLst>
            <pc:docMk/>
            <pc:sldMk cId="1113549990" sldId="205951577"/>
            <ac:picMk id="7" creationId="{F659BA21-352C-411C-AB08-7A647994BEB1}"/>
          </ac:picMkLst>
        </pc:picChg>
        <pc:picChg chg="mod">
          <ac:chgData name="Joe Kao (高育晟)" userId="831eb8d1-f187-4574-a680-ad975c495a54" providerId="ADAL" clId="{DEF47950-0B1C-41DB-84E9-2BCC9615B2CF}" dt="2022-01-18T02:04:20.716" v="88"/>
          <ac:picMkLst>
            <pc:docMk/>
            <pc:sldMk cId="1113549990" sldId="205951577"/>
            <ac:picMk id="8" creationId="{62AD1E63-0712-4F0F-8C65-DE667DF95AA2}"/>
          </ac:picMkLst>
        </pc:picChg>
        <pc:picChg chg="mod">
          <ac:chgData name="Joe Kao (高育晟)" userId="831eb8d1-f187-4574-a680-ad975c495a54" providerId="ADAL" clId="{DEF47950-0B1C-41DB-84E9-2BCC9615B2CF}" dt="2022-01-18T02:04:20.716" v="88"/>
          <ac:picMkLst>
            <pc:docMk/>
            <pc:sldMk cId="1113549990" sldId="205951577"/>
            <ac:picMk id="10" creationId="{1CA1A158-76F4-4CE7-A898-497F30D20D09}"/>
          </ac:picMkLst>
        </pc:picChg>
        <pc:picChg chg="mod">
          <ac:chgData name="Joe Kao (高育晟)" userId="831eb8d1-f187-4574-a680-ad975c495a54" providerId="ADAL" clId="{DEF47950-0B1C-41DB-84E9-2BCC9615B2CF}" dt="2022-01-18T02:04:20.716" v="88"/>
          <ac:picMkLst>
            <pc:docMk/>
            <pc:sldMk cId="1113549990" sldId="205951577"/>
            <ac:picMk id="11" creationId="{06280100-D589-424C-A3AB-5ABD158A7C9F}"/>
          </ac:picMkLst>
        </pc:picChg>
        <pc:picChg chg="mod">
          <ac:chgData name="Joe Kao (高育晟)" userId="831eb8d1-f187-4574-a680-ad975c495a54" providerId="ADAL" clId="{DEF47950-0B1C-41DB-84E9-2BCC9615B2CF}" dt="2022-01-18T02:04:20.716" v="88"/>
          <ac:picMkLst>
            <pc:docMk/>
            <pc:sldMk cId="1113549990" sldId="205951577"/>
            <ac:picMk id="13" creationId="{A14D566C-CB8A-48CB-AC25-BA9CA35DDA7D}"/>
          </ac:picMkLst>
        </pc:picChg>
        <pc:picChg chg="mod">
          <ac:chgData name="Joe Kao (高育晟)" userId="831eb8d1-f187-4574-a680-ad975c495a54" providerId="ADAL" clId="{DEF47950-0B1C-41DB-84E9-2BCC9615B2CF}" dt="2022-01-18T02:04:20.716" v="88"/>
          <ac:picMkLst>
            <pc:docMk/>
            <pc:sldMk cId="1113549990" sldId="205951577"/>
            <ac:picMk id="14" creationId="{5D2E4497-0579-4FA2-BB63-E33A6647293F}"/>
          </ac:picMkLst>
        </pc:picChg>
      </pc:sldChg>
      <pc:sldChg chg="addSp delSp modSp new mod modNotesTx">
        <pc:chgData name="Joe Kao (高育晟)" userId="831eb8d1-f187-4574-a680-ad975c495a54" providerId="ADAL" clId="{DEF47950-0B1C-41DB-84E9-2BCC9615B2CF}" dt="2022-01-23T09:07:41.455" v="6858" actId="20577"/>
        <pc:sldMkLst>
          <pc:docMk/>
          <pc:sldMk cId="1553475619" sldId="205951578"/>
        </pc:sldMkLst>
        <pc:spChg chg="mod">
          <ac:chgData name="Joe Kao (高育晟)" userId="831eb8d1-f187-4574-a680-ad975c495a54" providerId="ADAL" clId="{DEF47950-0B1C-41DB-84E9-2BCC9615B2CF}" dt="2022-01-18T02:07:59.535" v="98" actId="20577"/>
          <ac:spMkLst>
            <pc:docMk/>
            <pc:sldMk cId="1553475619" sldId="205951578"/>
            <ac:spMk id="2" creationId="{38EAEF04-9C51-46F6-9948-7F84F0D380AB}"/>
          </ac:spMkLst>
        </pc:spChg>
        <pc:spChg chg="del">
          <ac:chgData name="Joe Kao (高育晟)" userId="831eb8d1-f187-4574-a680-ad975c495a54" providerId="ADAL" clId="{DEF47950-0B1C-41DB-84E9-2BCC9615B2CF}" dt="2022-01-18T02:08:02.228" v="99" actId="478"/>
          <ac:spMkLst>
            <pc:docMk/>
            <pc:sldMk cId="1553475619" sldId="205951578"/>
            <ac:spMk id="3" creationId="{A328ED28-54E3-418C-921A-73084B9D340D}"/>
          </ac:spMkLst>
        </pc:spChg>
        <pc:spChg chg="add mod">
          <ac:chgData name="Joe Kao (高育晟)" userId="831eb8d1-f187-4574-a680-ad975c495a54" providerId="ADAL" clId="{DEF47950-0B1C-41DB-84E9-2BCC9615B2CF}" dt="2022-01-18T02:08:12.024" v="101" actId="1076"/>
          <ac:spMkLst>
            <pc:docMk/>
            <pc:sldMk cId="1553475619" sldId="205951578"/>
            <ac:spMk id="4" creationId="{3853BB9A-B0D7-4E90-BE70-1F8B6D3119D0}"/>
          </ac:spMkLst>
        </pc:spChg>
        <pc:picChg chg="add mod">
          <ac:chgData name="Joe Kao (高育晟)" userId="831eb8d1-f187-4574-a680-ad975c495a54" providerId="ADAL" clId="{DEF47950-0B1C-41DB-84E9-2BCC9615B2CF}" dt="2022-01-18T02:08:25.934" v="104" actId="1076"/>
          <ac:picMkLst>
            <pc:docMk/>
            <pc:sldMk cId="1553475619" sldId="205951578"/>
            <ac:picMk id="5" creationId="{1CF34870-DD3D-4D8A-BC85-E6FADF42CD02}"/>
          </ac:picMkLst>
        </pc:picChg>
      </pc:sldChg>
      <pc:sldChg chg="addSp delSp modSp new mod modNotesTx">
        <pc:chgData name="Joe Kao (高育晟)" userId="831eb8d1-f187-4574-a680-ad975c495a54" providerId="ADAL" clId="{DEF47950-0B1C-41DB-84E9-2BCC9615B2CF}" dt="2022-01-23T09:09:27.465" v="6864" actId="20577"/>
        <pc:sldMkLst>
          <pc:docMk/>
          <pc:sldMk cId="3061173698" sldId="205951579"/>
        </pc:sldMkLst>
        <pc:spChg chg="mod">
          <ac:chgData name="Joe Kao (高育晟)" userId="831eb8d1-f187-4574-a680-ad975c495a54" providerId="ADAL" clId="{DEF47950-0B1C-41DB-84E9-2BCC9615B2CF}" dt="2022-01-18T02:25:10.915" v="131" actId="20577"/>
          <ac:spMkLst>
            <pc:docMk/>
            <pc:sldMk cId="3061173698" sldId="205951579"/>
            <ac:spMk id="2" creationId="{0C827288-B35B-43E9-AA95-E98FF63478D2}"/>
          </ac:spMkLst>
        </pc:spChg>
        <pc:spChg chg="del">
          <ac:chgData name="Joe Kao (高育晟)" userId="831eb8d1-f187-4574-a680-ad975c495a54" providerId="ADAL" clId="{DEF47950-0B1C-41DB-84E9-2BCC9615B2CF}" dt="2022-01-18T02:25:13.715" v="132" actId="478"/>
          <ac:spMkLst>
            <pc:docMk/>
            <pc:sldMk cId="3061173698" sldId="205951579"/>
            <ac:spMk id="3" creationId="{E176D82E-EFD9-447F-AA75-2EF45B0742FE}"/>
          </ac:spMkLst>
        </pc:spChg>
        <pc:spChg chg="add mod">
          <ac:chgData name="Joe Kao (高育晟)" userId="831eb8d1-f187-4574-a680-ad975c495a54" providerId="ADAL" clId="{DEF47950-0B1C-41DB-84E9-2BCC9615B2CF}" dt="2022-01-18T02:25:36.888" v="142" actId="1076"/>
          <ac:spMkLst>
            <pc:docMk/>
            <pc:sldMk cId="3061173698" sldId="205951579"/>
            <ac:spMk id="5" creationId="{47DFE7AA-4936-4508-97E0-91943F37C9D7}"/>
          </ac:spMkLst>
        </pc:spChg>
        <pc:picChg chg="add mod">
          <ac:chgData name="Joe Kao (高育晟)" userId="831eb8d1-f187-4574-a680-ad975c495a54" providerId="ADAL" clId="{DEF47950-0B1C-41DB-84E9-2BCC9615B2CF}" dt="2022-01-21T02:24:24.434" v="2418" actId="14100"/>
          <ac:picMkLst>
            <pc:docMk/>
            <pc:sldMk cId="3061173698" sldId="205951579"/>
            <ac:picMk id="4" creationId="{06C058C7-1C07-4794-B534-D270F781B7BF}"/>
          </ac:picMkLst>
        </pc:picChg>
        <pc:picChg chg="add mod">
          <ac:chgData name="Joe Kao (高育晟)" userId="831eb8d1-f187-4574-a680-ad975c495a54" providerId="ADAL" clId="{DEF47950-0B1C-41DB-84E9-2BCC9615B2CF}" dt="2022-01-21T02:24:28.547" v="2420" actId="14100"/>
          <ac:picMkLst>
            <pc:docMk/>
            <pc:sldMk cId="3061173698" sldId="205951579"/>
            <ac:picMk id="6" creationId="{D4E8D5BA-F641-46BC-91FA-B63E318DD155}"/>
          </ac:picMkLst>
        </pc:picChg>
      </pc:sldChg>
      <pc:sldChg chg="modSp new mod modNotesTx">
        <pc:chgData name="Joe Kao (高育晟)" userId="831eb8d1-f187-4574-a680-ad975c495a54" providerId="ADAL" clId="{DEF47950-0B1C-41DB-84E9-2BCC9615B2CF}" dt="2022-01-24T01:11:13.941" v="10227" actId="20577"/>
        <pc:sldMkLst>
          <pc:docMk/>
          <pc:sldMk cId="3032834259" sldId="205951580"/>
        </pc:sldMkLst>
        <pc:spChg chg="mod">
          <ac:chgData name="Joe Kao (高育晟)" userId="831eb8d1-f187-4574-a680-ad975c495a54" providerId="ADAL" clId="{DEF47950-0B1C-41DB-84E9-2BCC9615B2CF}" dt="2022-01-18T02:41:05.064" v="149" actId="20577"/>
          <ac:spMkLst>
            <pc:docMk/>
            <pc:sldMk cId="3032834259" sldId="205951580"/>
            <ac:spMk id="2" creationId="{AF1F4CBD-4D90-4EF2-ABC4-926897FBFE6B}"/>
          </ac:spMkLst>
        </pc:spChg>
        <pc:spChg chg="mod">
          <ac:chgData name="Joe Kao (高育晟)" userId="831eb8d1-f187-4574-a680-ad975c495a54" providerId="ADAL" clId="{DEF47950-0B1C-41DB-84E9-2BCC9615B2CF}" dt="2022-01-24T01:11:13.941" v="10227" actId="20577"/>
          <ac:spMkLst>
            <pc:docMk/>
            <pc:sldMk cId="3032834259" sldId="205951580"/>
            <ac:spMk id="3" creationId="{8EF67F9C-CCED-48CD-A955-05058323F0EC}"/>
          </ac:spMkLst>
        </pc:spChg>
      </pc:sldChg>
      <pc:sldChg chg="addSp delSp modSp new mod modNotesTx">
        <pc:chgData name="Joe Kao (高育晟)" userId="831eb8d1-f187-4574-a680-ad975c495a54" providerId="ADAL" clId="{DEF47950-0B1C-41DB-84E9-2BCC9615B2CF}" dt="2022-01-23T09:15:38.509" v="7231" actId="20577"/>
        <pc:sldMkLst>
          <pc:docMk/>
          <pc:sldMk cId="513231360" sldId="205951581"/>
        </pc:sldMkLst>
        <pc:spChg chg="mod">
          <ac:chgData name="Joe Kao (高育晟)" userId="831eb8d1-f187-4574-a680-ad975c495a54" providerId="ADAL" clId="{DEF47950-0B1C-41DB-84E9-2BCC9615B2CF}" dt="2022-01-18T03:39:13.727" v="553" actId="20577"/>
          <ac:spMkLst>
            <pc:docMk/>
            <pc:sldMk cId="513231360" sldId="205951581"/>
            <ac:spMk id="2" creationId="{769E9AE5-2B3A-4572-9802-BD4F96BB44F9}"/>
          </ac:spMkLst>
        </pc:spChg>
        <pc:spChg chg="del">
          <ac:chgData name="Joe Kao (高育晟)" userId="831eb8d1-f187-4574-a680-ad975c495a54" providerId="ADAL" clId="{DEF47950-0B1C-41DB-84E9-2BCC9615B2CF}" dt="2022-01-18T03:39:52.658" v="554" actId="478"/>
          <ac:spMkLst>
            <pc:docMk/>
            <pc:sldMk cId="513231360" sldId="205951581"/>
            <ac:spMk id="3" creationId="{5345EA73-8CF2-4119-A374-9E3153641D7F}"/>
          </ac:spMkLst>
        </pc:spChg>
        <pc:spChg chg="add mod">
          <ac:chgData name="Joe Kao (高育晟)" userId="831eb8d1-f187-4574-a680-ad975c495a54" providerId="ADAL" clId="{DEF47950-0B1C-41DB-84E9-2BCC9615B2CF}" dt="2022-01-18T03:40:20.870" v="566" actId="14100"/>
          <ac:spMkLst>
            <pc:docMk/>
            <pc:sldMk cId="513231360" sldId="205951581"/>
            <ac:spMk id="4" creationId="{EC553A7C-1E12-4244-B46D-21E0B5F8D7A3}"/>
          </ac:spMkLst>
        </pc:spChg>
        <pc:spChg chg="add mod">
          <ac:chgData name="Joe Kao (高育晟)" userId="831eb8d1-f187-4574-a680-ad975c495a54" providerId="ADAL" clId="{DEF47950-0B1C-41DB-84E9-2BCC9615B2CF}" dt="2022-01-18T03:41:45.279" v="570" actId="255"/>
          <ac:spMkLst>
            <pc:docMk/>
            <pc:sldMk cId="513231360" sldId="205951581"/>
            <ac:spMk id="5" creationId="{D1EC2450-5096-4FD4-A5C4-D0C6B9E4CA3C}"/>
          </ac:spMkLst>
        </pc:spChg>
        <pc:spChg chg="add mod">
          <ac:chgData name="Joe Kao (高育晟)" userId="831eb8d1-f187-4574-a680-ad975c495a54" providerId="ADAL" clId="{DEF47950-0B1C-41DB-84E9-2BCC9615B2CF}" dt="2022-01-18T03:40:13.854" v="564" actId="1076"/>
          <ac:spMkLst>
            <pc:docMk/>
            <pc:sldMk cId="513231360" sldId="205951581"/>
            <ac:spMk id="6" creationId="{7A257D6B-9DD4-473F-A97D-C662A9B24042}"/>
          </ac:spMkLst>
        </pc:spChg>
      </pc:sldChg>
      <pc:sldChg chg="addSp delSp modSp new mod modNotesTx">
        <pc:chgData name="Joe Kao (高育晟)" userId="831eb8d1-f187-4574-a680-ad975c495a54" providerId="ADAL" clId="{DEF47950-0B1C-41DB-84E9-2BCC9615B2CF}" dt="2022-01-18T03:43:21.825" v="601" actId="20577"/>
        <pc:sldMkLst>
          <pc:docMk/>
          <pc:sldMk cId="2621355864" sldId="205951582"/>
        </pc:sldMkLst>
        <pc:spChg chg="mod">
          <ac:chgData name="Joe Kao (高育晟)" userId="831eb8d1-f187-4574-a680-ad975c495a54" providerId="ADAL" clId="{DEF47950-0B1C-41DB-84E9-2BCC9615B2CF}" dt="2022-01-18T03:42:51.466" v="592" actId="27636"/>
          <ac:spMkLst>
            <pc:docMk/>
            <pc:sldMk cId="2621355864" sldId="205951582"/>
            <ac:spMk id="2" creationId="{9FAA2163-F025-4F7D-82BD-C22D2E7CAC14}"/>
          </ac:spMkLst>
        </pc:spChg>
        <pc:spChg chg="del">
          <ac:chgData name="Joe Kao (高育晟)" userId="831eb8d1-f187-4574-a680-ad975c495a54" providerId="ADAL" clId="{DEF47950-0B1C-41DB-84E9-2BCC9615B2CF}" dt="2022-01-18T03:42:54.932" v="593" actId="478"/>
          <ac:spMkLst>
            <pc:docMk/>
            <pc:sldMk cId="2621355864" sldId="205951582"/>
            <ac:spMk id="3" creationId="{98916EFC-AAC9-4FA9-B7D9-E061645E12EA}"/>
          </ac:spMkLst>
        </pc:spChg>
        <pc:picChg chg="add mod">
          <ac:chgData name="Joe Kao (高育晟)" userId="831eb8d1-f187-4574-a680-ad975c495a54" providerId="ADAL" clId="{DEF47950-0B1C-41DB-84E9-2BCC9615B2CF}" dt="2022-01-18T03:43:08.846" v="597" actId="14100"/>
          <ac:picMkLst>
            <pc:docMk/>
            <pc:sldMk cId="2621355864" sldId="205951582"/>
            <ac:picMk id="4" creationId="{BF16A579-C138-44EE-8AA8-37589CF96191}"/>
          </ac:picMkLst>
        </pc:picChg>
      </pc:sldChg>
      <pc:sldChg chg="addSp delSp modSp new mod modNotesTx">
        <pc:chgData name="Joe Kao (高育晟)" userId="831eb8d1-f187-4574-a680-ad975c495a54" providerId="ADAL" clId="{DEF47950-0B1C-41DB-84E9-2BCC9615B2CF}" dt="2022-01-23T09:17:00.465" v="7232" actId="20577"/>
        <pc:sldMkLst>
          <pc:docMk/>
          <pc:sldMk cId="1649995421" sldId="205951583"/>
        </pc:sldMkLst>
        <pc:spChg chg="mod">
          <ac:chgData name="Joe Kao (高育晟)" userId="831eb8d1-f187-4574-a680-ad975c495a54" providerId="ADAL" clId="{DEF47950-0B1C-41DB-84E9-2BCC9615B2CF}" dt="2022-01-18T03:44:26.685" v="603" actId="20577"/>
          <ac:spMkLst>
            <pc:docMk/>
            <pc:sldMk cId="1649995421" sldId="205951583"/>
            <ac:spMk id="2" creationId="{7905C04A-8006-497A-A7DA-7FA7F8FFCC2A}"/>
          </ac:spMkLst>
        </pc:spChg>
        <pc:spChg chg="del">
          <ac:chgData name="Joe Kao (高育晟)" userId="831eb8d1-f187-4574-a680-ad975c495a54" providerId="ADAL" clId="{DEF47950-0B1C-41DB-84E9-2BCC9615B2CF}" dt="2022-01-18T03:44:29.294" v="604" actId="478"/>
          <ac:spMkLst>
            <pc:docMk/>
            <pc:sldMk cId="1649995421" sldId="205951583"/>
            <ac:spMk id="3" creationId="{EE7F8045-B21C-4703-A155-2C5102F1A94A}"/>
          </ac:spMkLst>
        </pc:spChg>
        <pc:spChg chg="add mod">
          <ac:chgData name="Joe Kao (高育晟)" userId="831eb8d1-f187-4574-a680-ad975c495a54" providerId="ADAL" clId="{DEF47950-0B1C-41DB-84E9-2BCC9615B2CF}" dt="2022-01-18T03:45:01.206" v="611" actId="14100"/>
          <ac:spMkLst>
            <pc:docMk/>
            <pc:sldMk cId="1649995421" sldId="205951583"/>
            <ac:spMk id="4" creationId="{D6DF2682-8B27-4AE6-BBD4-7092A6FFBB09}"/>
          </ac:spMkLst>
        </pc:spChg>
        <pc:spChg chg="add mod">
          <ac:chgData name="Joe Kao (高育晟)" userId="831eb8d1-f187-4574-a680-ad975c495a54" providerId="ADAL" clId="{DEF47950-0B1C-41DB-84E9-2BCC9615B2CF}" dt="2022-01-18T03:45:04.310" v="612" actId="14100"/>
          <ac:spMkLst>
            <pc:docMk/>
            <pc:sldMk cId="1649995421" sldId="205951583"/>
            <ac:spMk id="5" creationId="{867D9A2A-29A1-482C-ACC1-97AC5567B716}"/>
          </ac:spMkLst>
        </pc:spChg>
        <pc:picChg chg="add mod">
          <ac:chgData name="Joe Kao (高育晟)" userId="831eb8d1-f187-4574-a680-ad975c495a54" providerId="ADAL" clId="{DEF47950-0B1C-41DB-84E9-2BCC9615B2CF}" dt="2022-01-18T03:45:14.622" v="616" actId="14100"/>
          <ac:picMkLst>
            <pc:docMk/>
            <pc:sldMk cId="1649995421" sldId="205951583"/>
            <ac:picMk id="6" creationId="{653D7FE6-D40D-4F26-8068-3DCE0D45972C}"/>
          </ac:picMkLst>
        </pc:picChg>
        <pc:picChg chg="add mod">
          <ac:chgData name="Joe Kao (高育晟)" userId="831eb8d1-f187-4574-a680-ad975c495a54" providerId="ADAL" clId="{DEF47950-0B1C-41DB-84E9-2BCC9615B2CF}" dt="2022-01-18T03:45:08.390" v="614" actId="14100"/>
          <ac:picMkLst>
            <pc:docMk/>
            <pc:sldMk cId="1649995421" sldId="205951583"/>
            <ac:picMk id="7" creationId="{89DB5CD1-670C-493F-905E-DD4B0301D7AA}"/>
          </ac:picMkLst>
        </pc:picChg>
      </pc:sldChg>
      <pc:sldChg chg="addSp delSp modSp new mod modNotesTx">
        <pc:chgData name="Joe Kao (高育晟)" userId="831eb8d1-f187-4574-a680-ad975c495a54" providerId="ADAL" clId="{DEF47950-0B1C-41DB-84E9-2BCC9615B2CF}" dt="2022-01-23T09:18:55.395" v="7413" actId="20577"/>
        <pc:sldMkLst>
          <pc:docMk/>
          <pc:sldMk cId="2053997842" sldId="205951584"/>
        </pc:sldMkLst>
        <pc:spChg chg="mod">
          <ac:chgData name="Joe Kao (高育晟)" userId="831eb8d1-f187-4574-a680-ad975c495a54" providerId="ADAL" clId="{DEF47950-0B1C-41DB-84E9-2BCC9615B2CF}" dt="2022-01-18T03:46:13.859" v="619" actId="20577"/>
          <ac:spMkLst>
            <pc:docMk/>
            <pc:sldMk cId="2053997842" sldId="205951584"/>
            <ac:spMk id="2" creationId="{50C49FAE-251E-47FA-B9BD-00CA940DD7AE}"/>
          </ac:spMkLst>
        </pc:spChg>
        <pc:spChg chg="del">
          <ac:chgData name="Joe Kao (高育晟)" userId="831eb8d1-f187-4574-a680-ad975c495a54" providerId="ADAL" clId="{DEF47950-0B1C-41DB-84E9-2BCC9615B2CF}" dt="2022-01-18T03:46:17.221" v="620" actId="478"/>
          <ac:spMkLst>
            <pc:docMk/>
            <pc:sldMk cId="2053997842" sldId="205951584"/>
            <ac:spMk id="3" creationId="{29BCFE53-0BD0-46B4-A200-871FD7DE78D5}"/>
          </ac:spMkLst>
        </pc:spChg>
        <pc:spChg chg="add mod">
          <ac:chgData name="Joe Kao (高育晟)" userId="831eb8d1-f187-4574-a680-ad975c495a54" providerId="ADAL" clId="{DEF47950-0B1C-41DB-84E9-2BCC9615B2CF}" dt="2022-01-18T03:46:56.062" v="627" actId="14100"/>
          <ac:spMkLst>
            <pc:docMk/>
            <pc:sldMk cId="2053997842" sldId="205951584"/>
            <ac:spMk id="6" creationId="{F83C2E08-D028-427C-8127-5EF4CF204A6E}"/>
          </ac:spMkLst>
        </pc:spChg>
        <pc:picChg chg="add mod">
          <ac:chgData name="Joe Kao (高育晟)" userId="831eb8d1-f187-4574-a680-ad975c495a54" providerId="ADAL" clId="{DEF47950-0B1C-41DB-84E9-2BCC9615B2CF}" dt="2022-01-18T03:46:31.727" v="622" actId="14100"/>
          <ac:picMkLst>
            <pc:docMk/>
            <pc:sldMk cId="2053997842" sldId="205951584"/>
            <ac:picMk id="4" creationId="{76CC3E66-D1A7-435D-8840-65196C464587}"/>
          </ac:picMkLst>
        </pc:picChg>
        <pc:picChg chg="add mod">
          <ac:chgData name="Joe Kao (高育晟)" userId="831eb8d1-f187-4574-a680-ad975c495a54" providerId="ADAL" clId="{DEF47950-0B1C-41DB-84E9-2BCC9615B2CF}" dt="2022-01-18T03:47:02.662" v="628" actId="1076"/>
          <ac:picMkLst>
            <pc:docMk/>
            <pc:sldMk cId="2053997842" sldId="205951584"/>
            <ac:picMk id="5" creationId="{77B7C594-6AC8-46A1-A8E0-14897788449D}"/>
          </ac:picMkLst>
        </pc:picChg>
      </pc:sldChg>
      <pc:sldChg chg="addSp delSp modSp new mod modNotesTx">
        <pc:chgData name="Joe Kao (高育晟)" userId="831eb8d1-f187-4574-a680-ad975c495a54" providerId="ADAL" clId="{DEF47950-0B1C-41DB-84E9-2BCC9615B2CF}" dt="2022-01-21T02:57:18.813" v="2676" actId="6549"/>
        <pc:sldMkLst>
          <pc:docMk/>
          <pc:sldMk cId="3844151346" sldId="205951585"/>
        </pc:sldMkLst>
        <pc:spChg chg="mod">
          <ac:chgData name="Joe Kao (高育晟)" userId="831eb8d1-f187-4574-a680-ad975c495a54" providerId="ADAL" clId="{DEF47950-0B1C-41DB-84E9-2BCC9615B2CF}" dt="2022-01-18T03:47:59.964" v="631" actId="20577"/>
          <ac:spMkLst>
            <pc:docMk/>
            <pc:sldMk cId="3844151346" sldId="205951585"/>
            <ac:spMk id="2" creationId="{2CCB4EAF-CEAE-40F8-99B7-A49BA82E9E72}"/>
          </ac:spMkLst>
        </pc:spChg>
        <pc:spChg chg="del">
          <ac:chgData name="Joe Kao (高育晟)" userId="831eb8d1-f187-4574-a680-ad975c495a54" providerId="ADAL" clId="{DEF47950-0B1C-41DB-84E9-2BCC9615B2CF}" dt="2022-01-18T03:48:02.677" v="632" actId="478"/>
          <ac:spMkLst>
            <pc:docMk/>
            <pc:sldMk cId="3844151346" sldId="205951585"/>
            <ac:spMk id="3" creationId="{859CB703-8EB2-4541-92FB-267315B4EB45}"/>
          </ac:spMkLst>
        </pc:spChg>
        <pc:spChg chg="add mod">
          <ac:chgData name="Joe Kao (高育晟)" userId="831eb8d1-f187-4574-a680-ad975c495a54" providerId="ADAL" clId="{DEF47950-0B1C-41DB-84E9-2BCC9615B2CF}" dt="2022-01-18T03:48:40.031" v="638" actId="1076"/>
          <ac:spMkLst>
            <pc:docMk/>
            <pc:sldMk cId="3844151346" sldId="205951585"/>
            <ac:spMk id="5" creationId="{D50FB0CA-5ABE-4377-9B7C-B1AE419E4F5D}"/>
          </ac:spMkLst>
        </pc:spChg>
        <pc:spChg chg="add mod">
          <ac:chgData name="Joe Kao (高育晟)" userId="831eb8d1-f187-4574-a680-ad975c495a54" providerId="ADAL" clId="{DEF47950-0B1C-41DB-84E9-2BCC9615B2CF}" dt="2022-01-18T03:48:47.990" v="639" actId="1076"/>
          <ac:spMkLst>
            <pc:docMk/>
            <pc:sldMk cId="3844151346" sldId="205951585"/>
            <ac:spMk id="7" creationId="{6936F809-14BB-4DC3-9737-EDBB1CBA54C8}"/>
          </ac:spMkLst>
        </pc:spChg>
        <pc:spChg chg="add mod">
          <ac:chgData name="Joe Kao (高育晟)" userId="831eb8d1-f187-4574-a680-ad975c495a54" providerId="ADAL" clId="{DEF47950-0B1C-41DB-84E9-2BCC9615B2CF}" dt="2022-01-18T03:48:20.808" v="634" actId="1076"/>
          <ac:spMkLst>
            <pc:docMk/>
            <pc:sldMk cId="3844151346" sldId="205951585"/>
            <ac:spMk id="8" creationId="{CBB04251-880B-4350-9DE5-102834A987D6}"/>
          </ac:spMkLst>
        </pc:spChg>
        <pc:picChg chg="add mod">
          <ac:chgData name="Joe Kao (高育晟)" userId="831eb8d1-f187-4574-a680-ad975c495a54" providerId="ADAL" clId="{DEF47950-0B1C-41DB-84E9-2BCC9615B2CF}" dt="2022-01-18T03:48:33.925" v="637" actId="14100"/>
          <ac:picMkLst>
            <pc:docMk/>
            <pc:sldMk cId="3844151346" sldId="205951585"/>
            <ac:picMk id="4" creationId="{9F4F286A-2B69-44CE-80E4-CD50B0DAF9BB}"/>
          </ac:picMkLst>
        </pc:picChg>
        <pc:cxnChg chg="add mod">
          <ac:chgData name="Joe Kao (高育晟)" userId="831eb8d1-f187-4574-a680-ad975c495a54" providerId="ADAL" clId="{DEF47950-0B1C-41DB-84E9-2BCC9615B2CF}" dt="2022-01-18T03:48:40.031" v="638" actId="1076"/>
          <ac:cxnSpMkLst>
            <pc:docMk/>
            <pc:sldMk cId="3844151346" sldId="205951585"/>
            <ac:cxnSpMk id="6" creationId="{90E67186-81BB-48CF-9E6A-5C4242A0FA42}"/>
          </ac:cxnSpMkLst>
        </pc:cxnChg>
        <pc:cxnChg chg="add mod">
          <ac:chgData name="Joe Kao (高育晟)" userId="831eb8d1-f187-4574-a680-ad975c495a54" providerId="ADAL" clId="{DEF47950-0B1C-41DB-84E9-2BCC9615B2CF}" dt="2022-01-18T03:48:20.808" v="634" actId="1076"/>
          <ac:cxnSpMkLst>
            <pc:docMk/>
            <pc:sldMk cId="3844151346" sldId="205951585"/>
            <ac:cxnSpMk id="9" creationId="{3117ECD2-B31F-40CD-99F8-CEF3A03F976B}"/>
          </ac:cxnSpMkLst>
        </pc:cxnChg>
        <pc:cxnChg chg="add mod">
          <ac:chgData name="Joe Kao (高育晟)" userId="831eb8d1-f187-4574-a680-ad975c495a54" providerId="ADAL" clId="{DEF47950-0B1C-41DB-84E9-2BCC9615B2CF}" dt="2022-01-18T03:48:47.990" v="639" actId="1076"/>
          <ac:cxnSpMkLst>
            <pc:docMk/>
            <pc:sldMk cId="3844151346" sldId="205951585"/>
            <ac:cxnSpMk id="10" creationId="{78B9FDD6-C3F0-49F2-B72A-16877148881B}"/>
          </ac:cxnSpMkLst>
        </pc:cxnChg>
      </pc:sldChg>
      <pc:sldChg chg="addSp delSp modSp new mod modNotesTx">
        <pc:chgData name="Joe Kao (高育晟)" userId="831eb8d1-f187-4574-a680-ad975c495a54" providerId="ADAL" clId="{DEF47950-0B1C-41DB-84E9-2BCC9615B2CF}" dt="2022-01-21T02:59:19.870" v="2782" actId="20577"/>
        <pc:sldMkLst>
          <pc:docMk/>
          <pc:sldMk cId="2501965554" sldId="205951586"/>
        </pc:sldMkLst>
        <pc:spChg chg="mod">
          <ac:chgData name="Joe Kao (高育晟)" userId="831eb8d1-f187-4574-a680-ad975c495a54" providerId="ADAL" clId="{DEF47950-0B1C-41DB-84E9-2BCC9615B2CF}" dt="2022-01-18T03:51:19.180" v="649" actId="20577"/>
          <ac:spMkLst>
            <pc:docMk/>
            <pc:sldMk cId="2501965554" sldId="205951586"/>
            <ac:spMk id="2" creationId="{498EDB04-0F8F-47E1-AFCC-C5CC74FF5EE9}"/>
          </ac:spMkLst>
        </pc:spChg>
        <pc:spChg chg="del">
          <ac:chgData name="Joe Kao (高育晟)" userId="831eb8d1-f187-4574-a680-ad975c495a54" providerId="ADAL" clId="{DEF47950-0B1C-41DB-84E9-2BCC9615B2CF}" dt="2022-01-18T03:51:21.898" v="650" actId="478"/>
          <ac:spMkLst>
            <pc:docMk/>
            <pc:sldMk cId="2501965554" sldId="205951586"/>
            <ac:spMk id="3" creationId="{4C343448-3055-48AF-8425-539DE4AF6CE5}"/>
          </ac:spMkLst>
        </pc:spChg>
        <pc:spChg chg="add mod">
          <ac:chgData name="Joe Kao (高育晟)" userId="831eb8d1-f187-4574-a680-ad975c495a54" providerId="ADAL" clId="{DEF47950-0B1C-41DB-84E9-2BCC9615B2CF}" dt="2022-01-18T03:53:23.338" v="660" actId="20577"/>
          <ac:spMkLst>
            <pc:docMk/>
            <pc:sldMk cId="2501965554" sldId="205951586"/>
            <ac:spMk id="4" creationId="{AC0F73F0-E04F-48AD-8D6A-B85389B5F107}"/>
          </ac:spMkLst>
        </pc:spChg>
        <pc:spChg chg="add mod">
          <ac:chgData name="Joe Kao (高育晟)" userId="831eb8d1-f187-4574-a680-ad975c495a54" providerId="ADAL" clId="{DEF47950-0B1C-41DB-84E9-2BCC9615B2CF}" dt="2022-01-18T03:52:11.014" v="657" actId="1076"/>
          <ac:spMkLst>
            <pc:docMk/>
            <pc:sldMk cId="2501965554" sldId="205951586"/>
            <ac:spMk id="6" creationId="{1E55C9EC-63BC-43B9-83AB-811BA2F9FB82}"/>
          </ac:spMkLst>
        </pc:spChg>
        <pc:spChg chg="add mod">
          <ac:chgData name="Joe Kao (高育晟)" userId="831eb8d1-f187-4574-a680-ad975c495a54" providerId="ADAL" clId="{DEF47950-0B1C-41DB-84E9-2BCC9615B2CF}" dt="2022-01-18T03:52:11.014" v="657" actId="1076"/>
          <ac:spMkLst>
            <pc:docMk/>
            <pc:sldMk cId="2501965554" sldId="205951586"/>
            <ac:spMk id="7" creationId="{B63F4B57-2F5B-45CE-81AE-375EB819DA81}"/>
          </ac:spMkLst>
        </pc:spChg>
        <pc:picChg chg="add mod">
          <ac:chgData name="Joe Kao (高育晟)" userId="831eb8d1-f187-4574-a680-ad975c495a54" providerId="ADAL" clId="{DEF47950-0B1C-41DB-84E9-2BCC9615B2CF}" dt="2022-01-18T03:51:55.405" v="655" actId="1076"/>
          <ac:picMkLst>
            <pc:docMk/>
            <pc:sldMk cId="2501965554" sldId="205951586"/>
            <ac:picMk id="5" creationId="{9210DDDC-4B0D-4234-A320-88903033FB7A}"/>
          </ac:picMkLst>
        </pc:picChg>
      </pc:sldChg>
      <pc:sldChg chg="addSp delSp modSp new del mod modNotesTx">
        <pc:chgData name="Joe Kao (高育晟)" userId="831eb8d1-f187-4574-a680-ad975c495a54" providerId="ADAL" clId="{DEF47950-0B1C-41DB-84E9-2BCC9615B2CF}" dt="2022-01-21T03:01:18.289" v="2783" actId="47"/>
        <pc:sldMkLst>
          <pc:docMk/>
          <pc:sldMk cId="1834128719" sldId="205951587"/>
        </pc:sldMkLst>
        <pc:spChg chg="mod">
          <ac:chgData name="Joe Kao (高育晟)" userId="831eb8d1-f187-4574-a680-ad975c495a54" providerId="ADAL" clId="{DEF47950-0B1C-41DB-84E9-2BCC9615B2CF}" dt="2022-01-18T03:54:43.168" v="676" actId="27636"/>
          <ac:spMkLst>
            <pc:docMk/>
            <pc:sldMk cId="1834128719" sldId="205951587"/>
            <ac:spMk id="2" creationId="{E560FCA6-88AE-4820-BCD0-94490E61E04D}"/>
          </ac:spMkLst>
        </pc:spChg>
        <pc:spChg chg="del">
          <ac:chgData name="Joe Kao (高育晟)" userId="831eb8d1-f187-4574-a680-ad975c495a54" providerId="ADAL" clId="{DEF47950-0B1C-41DB-84E9-2BCC9615B2CF}" dt="2022-01-18T03:54:46.006" v="677" actId="478"/>
          <ac:spMkLst>
            <pc:docMk/>
            <pc:sldMk cId="1834128719" sldId="205951587"/>
            <ac:spMk id="3" creationId="{C33FBD93-C7EC-40CB-9E0B-3E1D9A3AF920}"/>
          </ac:spMkLst>
        </pc:spChg>
        <pc:spChg chg="add mod">
          <ac:chgData name="Joe Kao (高育晟)" userId="831eb8d1-f187-4574-a680-ad975c495a54" providerId="ADAL" clId="{DEF47950-0B1C-41DB-84E9-2BCC9615B2CF}" dt="2022-01-18T03:55:23.918" v="684" actId="1076"/>
          <ac:spMkLst>
            <pc:docMk/>
            <pc:sldMk cId="1834128719" sldId="205951587"/>
            <ac:spMk id="4" creationId="{0F6C7895-D6A7-4154-9972-EC6D3A2332F8}"/>
          </ac:spMkLst>
        </pc:spChg>
        <pc:picChg chg="add mod">
          <ac:chgData name="Joe Kao (高育晟)" userId="831eb8d1-f187-4574-a680-ad975c495a54" providerId="ADAL" clId="{DEF47950-0B1C-41DB-84E9-2BCC9615B2CF}" dt="2022-01-18T03:55:15.142" v="682" actId="1076"/>
          <ac:picMkLst>
            <pc:docMk/>
            <pc:sldMk cId="1834128719" sldId="205951587"/>
            <ac:picMk id="5" creationId="{0167C58A-6F2A-4E0C-92E9-67AA8B535DD5}"/>
          </ac:picMkLst>
        </pc:picChg>
        <pc:picChg chg="add mod">
          <ac:chgData name="Joe Kao (高育晟)" userId="831eb8d1-f187-4574-a680-ad975c495a54" providerId="ADAL" clId="{DEF47950-0B1C-41DB-84E9-2BCC9615B2CF}" dt="2022-01-18T03:55:26.870" v="686" actId="1076"/>
          <ac:picMkLst>
            <pc:docMk/>
            <pc:sldMk cId="1834128719" sldId="205951587"/>
            <ac:picMk id="6" creationId="{A96EC546-5B72-457C-9F14-54ED422D9BF6}"/>
          </ac:picMkLst>
        </pc:picChg>
      </pc:sldChg>
      <pc:sldChg chg="modSp new mod modNotesTx">
        <pc:chgData name="Joe Kao (高育晟)" userId="831eb8d1-f187-4574-a680-ad975c495a54" providerId="ADAL" clId="{DEF47950-0B1C-41DB-84E9-2BCC9615B2CF}" dt="2022-01-20T09:43:27.214" v="1427" actId="15"/>
        <pc:sldMkLst>
          <pc:docMk/>
          <pc:sldMk cId="2004841743" sldId="205951588"/>
        </pc:sldMkLst>
        <pc:spChg chg="mod">
          <ac:chgData name="Joe Kao (高育晟)" userId="831eb8d1-f187-4574-a680-ad975c495a54" providerId="ADAL" clId="{DEF47950-0B1C-41DB-84E9-2BCC9615B2CF}" dt="2022-01-18T03:56:32.174" v="706" actId="1076"/>
          <ac:spMkLst>
            <pc:docMk/>
            <pc:sldMk cId="2004841743" sldId="205951588"/>
            <ac:spMk id="2" creationId="{ED1F2EFA-9E78-4B97-91DC-04E564E51B41}"/>
          </ac:spMkLst>
        </pc:spChg>
        <pc:spChg chg="mod">
          <ac:chgData name="Joe Kao (高育晟)" userId="831eb8d1-f187-4574-a680-ad975c495a54" providerId="ADAL" clId="{DEF47950-0B1C-41DB-84E9-2BCC9615B2CF}" dt="2022-01-20T09:43:27.214" v="1427" actId="15"/>
          <ac:spMkLst>
            <pc:docMk/>
            <pc:sldMk cId="2004841743" sldId="205951588"/>
            <ac:spMk id="3" creationId="{ED233AAA-81F4-4635-9256-55D397767E05}"/>
          </ac:spMkLst>
        </pc:spChg>
      </pc:sldChg>
      <pc:sldChg chg="addSp delSp modSp new mod modNotesTx">
        <pc:chgData name="Joe Kao (高育晟)" userId="831eb8d1-f187-4574-a680-ad975c495a54" providerId="ADAL" clId="{DEF47950-0B1C-41DB-84E9-2BCC9615B2CF}" dt="2022-01-23T14:24:07.526" v="10154" actId="20577"/>
        <pc:sldMkLst>
          <pc:docMk/>
          <pc:sldMk cId="533490469" sldId="205951589"/>
        </pc:sldMkLst>
        <pc:spChg chg="mod">
          <ac:chgData name="Joe Kao (高育晟)" userId="831eb8d1-f187-4574-a680-ad975c495a54" providerId="ADAL" clId="{DEF47950-0B1C-41DB-84E9-2BCC9615B2CF}" dt="2022-01-18T04:11:30.442" v="734" actId="20577"/>
          <ac:spMkLst>
            <pc:docMk/>
            <pc:sldMk cId="533490469" sldId="205951589"/>
            <ac:spMk id="2" creationId="{40A1B7E1-B7D7-4C9E-98A7-7001C67A86A5}"/>
          </ac:spMkLst>
        </pc:spChg>
        <pc:spChg chg="del">
          <ac:chgData name="Joe Kao (高育晟)" userId="831eb8d1-f187-4574-a680-ad975c495a54" providerId="ADAL" clId="{DEF47950-0B1C-41DB-84E9-2BCC9615B2CF}" dt="2022-01-18T04:11:45.551" v="735" actId="478"/>
          <ac:spMkLst>
            <pc:docMk/>
            <pc:sldMk cId="533490469" sldId="205951589"/>
            <ac:spMk id="3" creationId="{35DA74C0-CECE-4ED5-9D48-EDCF02955DBF}"/>
          </ac:spMkLst>
        </pc:spChg>
        <pc:spChg chg="add mod">
          <ac:chgData name="Joe Kao (高育晟)" userId="831eb8d1-f187-4574-a680-ad975c495a54" providerId="ADAL" clId="{DEF47950-0B1C-41DB-84E9-2BCC9615B2CF}" dt="2022-01-18T04:11:51.175" v="738" actId="1076"/>
          <ac:spMkLst>
            <pc:docMk/>
            <pc:sldMk cId="533490469" sldId="205951589"/>
            <ac:spMk id="4" creationId="{EE567638-06CB-4D1D-8BC9-71A6F51AC390}"/>
          </ac:spMkLst>
        </pc:spChg>
        <pc:picChg chg="add mod">
          <ac:chgData name="Joe Kao (高育晟)" userId="831eb8d1-f187-4574-a680-ad975c495a54" providerId="ADAL" clId="{DEF47950-0B1C-41DB-84E9-2BCC9615B2CF}" dt="2022-01-18T04:12:01.670" v="741" actId="1076"/>
          <ac:picMkLst>
            <pc:docMk/>
            <pc:sldMk cId="533490469" sldId="205951589"/>
            <ac:picMk id="5" creationId="{277DEA72-1239-4180-8A4A-8249360FB03C}"/>
          </ac:picMkLst>
        </pc:picChg>
      </pc:sldChg>
      <pc:sldChg chg="addSp delSp modSp new mod modNotesTx">
        <pc:chgData name="Joe Kao (高育晟)" userId="831eb8d1-f187-4574-a680-ad975c495a54" providerId="ADAL" clId="{DEF47950-0B1C-41DB-84E9-2BCC9615B2CF}" dt="2022-01-23T09:20:00.784" v="7442" actId="20577"/>
        <pc:sldMkLst>
          <pc:docMk/>
          <pc:sldMk cId="952697122" sldId="205951590"/>
        </pc:sldMkLst>
        <pc:spChg chg="mod">
          <ac:chgData name="Joe Kao (高育晟)" userId="831eb8d1-f187-4574-a680-ad975c495a54" providerId="ADAL" clId="{DEF47950-0B1C-41DB-84E9-2BCC9615B2CF}" dt="2022-01-18T05:31:44.557" v="757"/>
          <ac:spMkLst>
            <pc:docMk/>
            <pc:sldMk cId="952697122" sldId="205951590"/>
            <ac:spMk id="2" creationId="{176A5D74-A2E9-430A-9CC0-75C961280F47}"/>
          </ac:spMkLst>
        </pc:spChg>
        <pc:spChg chg="del">
          <ac:chgData name="Joe Kao (高育晟)" userId="831eb8d1-f187-4574-a680-ad975c495a54" providerId="ADAL" clId="{DEF47950-0B1C-41DB-84E9-2BCC9615B2CF}" dt="2022-01-18T05:31:55.816" v="758" actId="478"/>
          <ac:spMkLst>
            <pc:docMk/>
            <pc:sldMk cId="952697122" sldId="205951590"/>
            <ac:spMk id="3" creationId="{38019403-BAC0-450D-ABA6-35FCAFCB0CC1}"/>
          </ac:spMkLst>
        </pc:spChg>
        <pc:spChg chg="add mod">
          <ac:chgData name="Joe Kao (高育晟)" userId="831eb8d1-f187-4574-a680-ad975c495a54" providerId="ADAL" clId="{DEF47950-0B1C-41DB-84E9-2BCC9615B2CF}" dt="2022-01-18T05:32:07.241" v="762" actId="1076"/>
          <ac:spMkLst>
            <pc:docMk/>
            <pc:sldMk cId="952697122" sldId="205951590"/>
            <ac:spMk id="4" creationId="{C55A0C18-067B-4777-A9EC-58211008988A}"/>
          </ac:spMkLst>
        </pc:spChg>
        <pc:spChg chg="add mod">
          <ac:chgData name="Joe Kao (高育晟)" userId="831eb8d1-f187-4574-a680-ad975c495a54" providerId="ADAL" clId="{DEF47950-0B1C-41DB-84E9-2BCC9615B2CF}" dt="2022-01-18T05:32:19.353" v="765" actId="1076"/>
          <ac:spMkLst>
            <pc:docMk/>
            <pc:sldMk cId="952697122" sldId="205951590"/>
            <ac:spMk id="5" creationId="{3DA095C8-46D7-4932-A4F1-23CF86F38196}"/>
          </ac:spMkLst>
        </pc:spChg>
      </pc:sldChg>
      <pc:sldChg chg="addSp delSp modSp new mod modNotesTx">
        <pc:chgData name="Joe Kao (高育晟)" userId="831eb8d1-f187-4574-a680-ad975c495a54" providerId="ADAL" clId="{DEF47950-0B1C-41DB-84E9-2BCC9615B2CF}" dt="2022-01-23T09:21:03.611" v="7456" actId="20577"/>
        <pc:sldMkLst>
          <pc:docMk/>
          <pc:sldMk cId="3879564831" sldId="205951591"/>
        </pc:sldMkLst>
        <pc:spChg chg="mod">
          <ac:chgData name="Joe Kao (高育晟)" userId="831eb8d1-f187-4574-a680-ad975c495a54" providerId="ADAL" clId="{DEF47950-0B1C-41DB-84E9-2BCC9615B2CF}" dt="2022-01-18T05:33:13.689" v="767" actId="20577"/>
          <ac:spMkLst>
            <pc:docMk/>
            <pc:sldMk cId="3879564831" sldId="205951591"/>
            <ac:spMk id="2" creationId="{E98F53C4-2E22-4B85-AD62-D3E74646630E}"/>
          </ac:spMkLst>
        </pc:spChg>
        <pc:spChg chg="del">
          <ac:chgData name="Joe Kao (高育晟)" userId="831eb8d1-f187-4574-a680-ad975c495a54" providerId="ADAL" clId="{DEF47950-0B1C-41DB-84E9-2BCC9615B2CF}" dt="2022-01-18T05:33:17.261" v="768" actId="478"/>
          <ac:spMkLst>
            <pc:docMk/>
            <pc:sldMk cId="3879564831" sldId="205951591"/>
            <ac:spMk id="3" creationId="{61687BB2-B913-4692-B56F-E2F7B2E86BD1}"/>
          </ac:spMkLst>
        </pc:spChg>
        <pc:spChg chg="add mod">
          <ac:chgData name="Joe Kao (高育晟)" userId="831eb8d1-f187-4574-a680-ad975c495a54" providerId="ADAL" clId="{DEF47950-0B1C-41DB-84E9-2BCC9615B2CF}" dt="2022-01-18T05:33:32.179" v="771" actId="1076"/>
          <ac:spMkLst>
            <pc:docMk/>
            <pc:sldMk cId="3879564831" sldId="205951591"/>
            <ac:spMk id="4" creationId="{6F03DD1E-87C1-4CAE-ADC3-D218F3DE9EAA}"/>
          </ac:spMkLst>
        </pc:spChg>
        <pc:spChg chg="add mod">
          <ac:chgData name="Joe Kao (高育晟)" userId="831eb8d1-f187-4574-a680-ad975c495a54" providerId="ADAL" clId="{DEF47950-0B1C-41DB-84E9-2BCC9615B2CF}" dt="2022-01-18T05:33:41.546" v="773" actId="1076"/>
          <ac:spMkLst>
            <pc:docMk/>
            <pc:sldMk cId="3879564831" sldId="205951591"/>
            <ac:spMk id="5" creationId="{A6D2DC3E-B280-4885-9CE8-47D692E30A1B}"/>
          </ac:spMkLst>
        </pc:spChg>
      </pc:sldChg>
      <pc:sldChg chg="addSp delSp modSp new mod modNotesTx">
        <pc:chgData name="Joe Kao (高育晟)" userId="831eb8d1-f187-4574-a680-ad975c495a54" providerId="ADAL" clId="{DEF47950-0B1C-41DB-84E9-2BCC9615B2CF}" dt="2022-01-21T03:30:44.713" v="2934" actId="20577"/>
        <pc:sldMkLst>
          <pc:docMk/>
          <pc:sldMk cId="2899521724" sldId="205951592"/>
        </pc:sldMkLst>
        <pc:spChg chg="mod">
          <ac:chgData name="Joe Kao (高育晟)" userId="831eb8d1-f187-4574-a680-ad975c495a54" providerId="ADAL" clId="{DEF47950-0B1C-41DB-84E9-2BCC9615B2CF}" dt="2022-01-18T05:45:15.819" v="785" actId="1076"/>
          <ac:spMkLst>
            <pc:docMk/>
            <pc:sldMk cId="2899521724" sldId="205951592"/>
            <ac:spMk id="2" creationId="{4E3B1338-BCFA-489E-A10D-C617D70022FB}"/>
          </ac:spMkLst>
        </pc:spChg>
        <pc:spChg chg="del">
          <ac:chgData name="Joe Kao (高育晟)" userId="831eb8d1-f187-4574-a680-ad975c495a54" providerId="ADAL" clId="{DEF47950-0B1C-41DB-84E9-2BCC9615B2CF}" dt="2022-01-18T05:44:06.503" v="776" actId="478"/>
          <ac:spMkLst>
            <pc:docMk/>
            <pc:sldMk cId="2899521724" sldId="205951592"/>
            <ac:spMk id="3" creationId="{64790691-D181-404C-B105-CAEAD6467B47}"/>
          </ac:spMkLst>
        </pc:spChg>
        <pc:spChg chg="add mod">
          <ac:chgData name="Joe Kao (高育晟)" userId="831eb8d1-f187-4574-a680-ad975c495a54" providerId="ADAL" clId="{DEF47950-0B1C-41DB-84E9-2BCC9615B2CF}" dt="2022-01-18T05:45:20.492" v="786" actId="1076"/>
          <ac:spMkLst>
            <pc:docMk/>
            <pc:sldMk cId="2899521724" sldId="205951592"/>
            <ac:spMk id="6" creationId="{72D34295-1283-4EDA-9750-93F0677D1848}"/>
          </ac:spMkLst>
        </pc:spChg>
        <pc:spChg chg="add mod">
          <ac:chgData name="Joe Kao (高育晟)" userId="831eb8d1-f187-4574-a680-ad975c495a54" providerId="ADAL" clId="{DEF47950-0B1C-41DB-84E9-2BCC9615B2CF}" dt="2022-01-18T05:45:37.294" v="788"/>
          <ac:spMkLst>
            <pc:docMk/>
            <pc:sldMk cId="2899521724" sldId="205951592"/>
            <ac:spMk id="7" creationId="{5FB88C0C-4261-4CFA-81C1-36BAE9616D7E}"/>
          </ac:spMkLst>
        </pc:spChg>
        <pc:graphicFrameChg chg="add del mod">
          <ac:chgData name="Joe Kao (高育晟)" userId="831eb8d1-f187-4574-a680-ad975c495a54" providerId="ADAL" clId="{DEF47950-0B1C-41DB-84E9-2BCC9615B2CF}" dt="2022-01-18T05:44:28.134" v="779" actId="478"/>
          <ac:graphicFrameMkLst>
            <pc:docMk/>
            <pc:sldMk cId="2899521724" sldId="205951592"/>
            <ac:graphicFrameMk id="4" creationId="{E777A5B0-564B-404B-BF4B-D299EA1BF0D5}"/>
          </ac:graphicFrameMkLst>
        </pc:graphicFrameChg>
        <pc:graphicFrameChg chg="add del mod">
          <ac:chgData name="Joe Kao (高育晟)" userId="831eb8d1-f187-4574-a680-ad975c495a54" providerId="ADAL" clId="{DEF47950-0B1C-41DB-84E9-2BCC9615B2CF}" dt="2022-01-18T05:44:28.134" v="779" actId="478"/>
          <ac:graphicFrameMkLst>
            <pc:docMk/>
            <pc:sldMk cId="2899521724" sldId="205951592"/>
            <ac:graphicFrameMk id="5" creationId="{F18E7581-542A-4AD9-A9D6-43E1DD3E8536}"/>
          </ac:graphicFrameMkLst>
        </pc:graphicFrameChg>
      </pc:sldChg>
      <pc:sldChg chg="addSp delSp modSp new mod modNotesTx">
        <pc:chgData name="Joe Kao (高育晟)" userId="831eb8d1-f187-4574-a680-ad975c495a54" providerId="ADAL" clId="{DEF47950-0B1C-41DB-84E9-2BCC9615B2CF}" dt="2022-01-23T09:23:53.500" v="7764" actId="20577"/>
        <pc:sldMkLst>
          <pc:docMk/>
          <pc:sldMk cId="1096080053" sldId="205951593"/>
        </pc:sldMkLst>
        <pc:spChg chg="mod">
          <ac:chgData name="Joe Kao (高育晟)" userId="831eb8d1-f187-4574-a680-ad975c495a54" providerId="ADAL" clId="{DEF47950-0B1C-41DB-84E9-2BCC9615B2CF}" dt="2022-01-18T05:46:02.681" v="791" actId="20577"/>
          <ac:spMkLst>
            <pc:docMk/>
            <pc:sldMk cId="1096080053" sldId="205951593"/>
            <ac:spMk id="2" creationId="{2E94132F-61C5-4BB6-A05C-B60609C38446}"/>
          </ac:spMkLst>
        </pc:spChg>
        <pc:spChg chg="del">
          <ac:chgData name="Joe Kao (高育晟)" userId="831eb8d1-f187-4574-a680-ad975c495a54" providerId="ADAL" clId="{DEF47950-0B1C-41DB-84E9-2BCC9615B2CF}" dt="2022-01-18T05:46:05.259" v="792" actId="478"/>
          <ac:spMkLst>
            <pc:docMk/>
            <pc:sldMk cId="1096080053" sldId="205951593"/>
            <ac:spMk id="3" creationId="{BD0CDF94-5C86-4185-A11C-2B1FB511D3F6}"/>
          </ac:spMkLst>
        </pc:spChg>
        <pc:spChg chg="add del mod">
          <ac:chgData name="Joe Kao (高育晟)" userId="831eb8d1-f187-4574-a680-ad975c495a54" providerId="ADAL" clId="{DEF47950-0B1C-41DB-84E9-2BCC9615B2CF}" dt="2022-01-18T05:46:33.218" v="796" actId="478"/>
          <ac:spMkLst>
            <pc:docMk/>
            <pc:sldMk cId="1096080053" sldId="205951593"/>
            <ac:spMk id="4" creationId="{A7DBA0E4-F39E-4ED1-8494-FBEA603E2515}"/>
          </ac:spMkLst>
        </pc:spChg>
        <pc:spChg chg="add del mod">
          <ac:chgData name="Joe Kao (高育晟)" userId="831eb8d1-f187-4574-a680-ad975c495a54" providerId="ADAL" clId="{DEF47950-0B1C-41DB-84E9-2BCC9615B2CF}" dt="2022-01-18T05:46:31.821" v="795" actId="478"/>
          <ac:spMkLst>
            <pc:docMk/>
            <pc:sldMk cId="1096080053" sldId="205951593"/>
            <ac:spMk id="5" creationId="{DBEB23D1-8CE7-43B7-B2A3-754BDAC8DB62}"/>
          </ac:spMkLst>
        </pc:spChg>
        <pc:spChg chg="add mod">
          <ac:chgData name="Joe Kao (高育晟)" userId="831eb8d1-f187-4574-a680-ad975c495a54" providerId="ADAL" clId="{DEF47950-0B1C-41DB-84E9-2BCC9615B2CF}" dt="2022-01-18T05:47:46.237" v="812" actId="1076"/>
          <ac:spMkLst>
            <pc:docMk/>
            <pc:sldMk cId="1096080053" sldId="205951593"/>
            <ac:spMk id="7" creationId="{39D77425-C5AE-49DD-9005-0FD6A4276370}"/>
          </ac:spMkLst>
        </pc:spChg>
        <pc:spChg chg="add mod">
          <ac:chgData name="Joe Kao (高育晟)" userId="831eb8d1-f187-4574-a680-ad975c495a54" providerId="ADAL" clId="{DEF47950-0B1C-41DB-84E9-2BCC9615B2CF}" dt="2022-01-18T05:47:38.421" v="811" actId="14100"/>
          <ac:spMkLst>
            <pc:docMk/>
            <pc:sldMk cId="1096080053" sldId="205951593"/>
            <ac:spMk id="9" creationId="{C102A548-7681-4CB4-B1B7-41CC0C49EA36}"/>
          </ac:spMkLst>
        </pc:spChg>
        <pc:spChg chg="add mod">
          <ac:chgData name="Joe Kao (高育晟)" userId="831eb8d1-f187-4574-a680-ad975c495a54" providerId="ADAL" clId="{DEF47950-0B1C-41DB-84E9-2BCC9615B2CF}" dt="2022-01-18T05:48:14.501" v="821" actId="14100"/>
          <ac:spMkLst>
            <pc:docMk/>
            <pc:sldMk cId="1096080053" sldId="205951593"/>
            <ac:spMk id="10" creationId="{6BB51EAC-E463-4E76-B2E3-801E4F720F01}"/>
          </ac:spMkLst>
        </pc:spChg>
        <pc:spChg chg="add mod">
          <ac:chgData name="Joe Kao (高育晟)" userId="831eb8d1-f187-4574-a680-ad975c495a54" providerId="ADAL" clId="{DEF47950-0B1C-41DB-84E9-2BCC9615B2CF}" dt="2022-01-18T05:48:11.604" v="820" actId="14100"/>
          <ac:spMkLst>
            <pc:docMk/>
            <pc:sldMk cId="1096080053" sldId="205951593"/>
            <ac:spMk id="11" creationId="{40BAEDAD-B88A-4C3D-A665-599537043A4E}"/>
          </ac:spMkLst>
        </pc:spChg>
        <pc:spChg chg="add del mod">
          <ac:chgData name="Joe Kao (高育晟)" userId="831eb8d1-f187-4574-a680-ad975c495a54" providerId="ADAL" clId="{DEF47950-0B1C-41DB-84E9-2BCC9615B2CF}" dt="2022-01-18T05:46:35.613" v="797" actId="478"/>
          <ac:spMkLst>
            <pc:docMk/>
            <pc:sldMk cId="1096080053" sldId="205951593"/>
            <ac:spMk id="14" creationId="{F42D7DF5-64F2-402F-8A10-C7B4920DACAF}"/>
          </ac:spMkLst>
        </pc:spChg>
        <pc:picChg chg="add mod">
          <ac:chgData name="Joe Kao (高育晟)" userId="831eb8d1-f187-4574-a680-ad975c495a54" providerId="ADAL" clId="{DEF47950-0B1C-41DB-84E9-2BCC9615B2CF}" dt="2022-01-18T05:47:23.372" v="807" actId="1076"/>
          <ac:picMkLst>
            <pc:docMk/>
            <pc:sldMk cId="1096080053" sldId="205951593"/>
            <ac:picMk id="6" creationId="{3972BAE4-5A17-4EDA-B0DF-CE1274F1F516}"/>
          </ac:picMkLst>
        </pc:picChg>
        <pc:picChg chg="add mod">
          <ac:chgData name="Joe Kao (高育晟)" userId="831eb8d1-f187-4574-a680-ad975c495a54" providerId="ADAL" clId="{DEF47950-0B1C-41DB-84E9-2BCC9615B2CF}" dt="2022-01-18T05:48:04.334" v="818" actId="1076"/>
          <ac:picMkLst>
            <pc:docMk/>
            <pc:sldMk cId="1096080053" sldId="205951593"/>
            <ac:picMk id="8" creationId="{BD1679D1-4369-4855-9F2F-7573A08148CB}"/>
          </ac:picMkLst>
        </pc:picChg>
        <pc:cxnChg chg="add mod">
          <ac:chgData name="Joe Kao (高育晟)" userId="831eb8d1-f187-4574-a680-ad975c495a54" providerId="ADAL" clId="{DEF47950-0B1C-41DB-84E9-2BCC9615B2CF}" dt="2022-01-18T05:47:51.429" v="813" actId="1076"/>
          <ac:cxnSpMkLst>
            <pc:docMk/>
            <pc:sldMk cId="1096080053" sldId="205951593"/>
            <ac:cxnSpMk id="12" creationId="{FF236B99-AA03-4B1B-B11B-5A5BAD9A6F5E}"/>
          </ac:cxnSpMkLst>
        </pc:cxnChg>
        <pc:cxnChg chg="add mod">
          <ac:chgData name="Joe Kao (高育晟)" userId="831eb8d1-f187-4574-a680-ad975c495a54" providerId="ADAL" clId="{DEF47950-0B1C-41DB-84E9-2BCC9615B2CF}" dt="2022-01-18T05:47:01.324" v="802" actId="1076"/>
          <ac:cxnSpMkLst>
            <pc:docMk/>
            <pc:sldMk cId="1096080053" sldId="205951593"/>
            <ac:cxnSpMk id="13" creationId="{28917BA8-49AC-449D-9D59-F1C2A85CA3D0}"/>
          </ac:cxnSpMkLst>
        </pc:cxnChg>
      </pc:sldChg>
      <pc:sldChg chg="addSp delSp modSp new mod modNotesTx">
        <pc:chgData name="Joe Kao (高育晟)" userId="831eb8d1-f187-4574-a680-ad975c495a54" providerId="ADAL" clId="{DEF47950-0B1C-41DB-84E9-2BCC9615B2CF}" dt="2022-01-23T09:24:22.473" v="7765" actId="6549"/>
        <pc:sldMkLst>
          <pc:docMk/>
          <pc:sldMk cId="3448943697" sldId="205951594"/>
        </pc:sldMkLst>
        <pc:spChg chg="mod">
          <ac:chgData name="Joe Kao (高育晟)" userId="831eb8d1-f187-4574-a680-ad975c495a54" providerId="ADAL" clId="{DEF47950-0B1C-41DB-84E9-2BCC9615B2CF}" dt="2022-01-18T05:49:01.909" v="823"/>
          <ac:spMkLst>
            <pc:docMk/>
            <pc:sldMk cId="3448943697" sldId="205951594"/>
            <ac:spMk id="2" creationId="{3DD9F615-FF47-4EBE-B12B-E93E0904CE68}"/>
          </ac:spMkLst>
        </pc:spChg>
        <pc:spChg chg="del">
          <ac:chgData name="Joe Kao (高育晟)" userId="831eb8d1-f187-4574-a680-ad975c495a54" providerId="ADAL" clId="{DEF47950-0B1C-41DB-84E9-2BCC9615B2CF}" dt="2022-01-18T05:49:05.676" v="824" actId="478"/>
          <ac:spMkLst>
            <pc:docMk/>
            <pc:sldMk cId="3448943697" sldId="205951594"/>
            <ac:spMk id="3" creationId="{E0C3F556-AB51-44F3-B49C-0BFA4667DF9B}"/>
          </ac:spMkLst>
        </pc:spChg>
        <pc:graphicFrameChg chg="add mod modGraphic">
          <ac:chgData name="Joe Kao (高育晟)" userId="831eb8d1-f187-4574-a680-ad975c495a54" providerId="ADAL" clId="{DEF47950-0B1C-41DB-84E9-2BCC9615B2CF}" dt="2022-01-18T05:49:16.780" v="827" actId="1076"/>
          <ac:graphicFrameMkLst>
            <pc:docMk/>
            <pc:sldMk cId="3448943697" sldId="205951594"/>
            <ac:graphicFrameMk id="4" creationId="{9E024259-4BE7-4A94-9976-CE1508F794DC}"/>
          </ac:graphicFrameMkLst>
        </pc:graphicFrameChg>
        <pc:picChg chg="add mod">
          <ac:chgData name="Joe Kao (高育晟)" userId="831eb8d1-f187-4574-a680-ad975c495a54" providerId="ADAL" clId="{DEF47950-0B1C-41DB-84E9-2BCC9615B2CF}" dt="2022-01-18T05:49:41.684" v="831" actId="14100"/>
          <ac:picMkLst>
            <pc:docMk/>
            <pc:sldMk cId="3448943697" sldId="205951594"/>
            <ac:picMk id="5" creationId="{56376E21-62B7-4D23-81D9-03CB3E8DC28B}"/>
          </ac:picMkLst>
        </pc:picChg>
        <pc:picChg chg="add mod">
          <ac:chgData name="Joe Kao (高育晟)" userId="831eb8d1-f187-4574-a680-ad975c495a54" providerId="ADAL" clId="{DEF47950-0B1C-41DB-84E9-2BCC9615B2CF}" dt="2022-01-18T05:49:46.484" v="833" actId="1076"/>
          <ac:picMkLst>
            <pc:docMk/>
            <pc:sldMk cId="3448943697" sldId="205951594"/>
            <ac:picMk id="6" creationId="{35B25C56-3E9A-4D70-9AA9-220EFEFEF895}"/>
          </ac:picMkLst>
        </pc:picChg>
        <pc:picChg chg="add mod">
          <ac:chgData name="Joe Kao (高育晟)" userId="831eb8d1-f187-4574-a680-ad975c495a54" providerId="ADAL" clId="{DEF47950-0B1C-41DB-84E9-2BCC9615B2CF}" dt="2022-01-18T05:49:49.582" v="834" actId="1076"/>
          <ac:picMkLst>
            <pc:docMk/>
            <pc:sldMk cId="3448943697" sldId="205951594"/>
            <ac:picMk id="7" creationId="{23C1D492-A659-4BB9-B1A9-9FF9A4518078}"/>
          </ac:picMkLst>
        </pc:picChg>
      </pc:sldChg>
      <pc:sldChg chg="addSp delSp modSp new mod modNotesTx">
        <pc:chgData name="Joe Kao (高育晟)" userId="831eb8d1-f187-4574-a680-ad975c495a54" providerId="ADAL" clId="{DEF47950-0B1C-41DB-84E9-2BCC9615B2CF}" dt="2022-01-23T06:22:45.526" v="4302" actId="20577"/>
        <pc:sldMkLst>
          <pc:docMk/>
          <pc:sldMk cId="894884418" sldId="205951595"/>
        </pc:sldMkLst>
        <pc:spChg chg="mod">
          <ac:chgData name="Joe Kao (高育晟)" userId="831eb8d1-f187-4574-a680-ad975c495a54" providerId="ADAL" clId="{DEF47950-0B1C-41DB-84E9-2BCC9615B2CF}" dt="2022-01-18T05:50:44.351" v="837" actId="20577"/>
          <ac:spMkLst>
            <pc:docMk/>
            <pc:sldMk cId="894884418" sldId="205951595"/>
            <ac:spMk id="2" creationId="{2123641B-A2D2-4AF9-B23A-45DFF02E2293}"/>
          </ac:spMkLst>
        </pc:spChg>
        <pc:spChg chg="del">
          <ac:chgData name="Joe Kao (高育晟)" userId="831eb8d1-f187-4574-a680-ad975c495a54" providerId="ADAL" clId="{DEF47950-0B1C-41DB-84E9-2BCC9615B2CF}" dt="2022-01-18T05:50:47.746" v="838" actId="478"/>
          <ac:spMkLst>
            <pc:docMk/>
            <pc:sldMk cId="894884418" sldId="205951595"/>
            <ac:spMk id="3" creationId="{69406ED2-6F04-47E7-B933-FB0B6555EA91}"/>
          </ac:spMkLst>
        </pc:spChg>
        <pc:spChg chg="add mod">
          <ac:chgData name="Joe Kao (高育晟)" userId="831eb8d1-f187-4574-a680-ad975c495a54" providerId="ADAL" clId="{DEF47950-0B1C-41DB-84E9-2BCC9615B2CF}" dt="2022-01-18T05:51:03.117" v="841" actId="1076"/>
          <ac:spMkLst>
            <pc:docMk/>
            <pc:sldMk cId="894884418" sldId="205951595"/>
            <ac:spMk id="4" creationId="{92CF1FD2-15EC-417C-9C96-738A481A6770}"/>
          </ac:spMkLst>
        </pc:spChg>
        <pc:spChg chg="add mod">
          <ac:chgData name="Joe Kao (高育晟)" userId="831eb8d1-f187-4574-a680-ad975c495a54" providerId="ADAL" clId="{DEF47950-0B1C-41DB-84E9-2BCC9615B2CF}" dt="2022-01-18T05:51:16.597" v="844" actId="1076"/>
          <ac:spMkLst>
            <pc:docMk/>
            <pc:sldMk cId="894884418" sldId="205951595"/>
            <ac:spMk id="5" creationId="{70DA1DDC-8BC8-44F4-9805-08CC1CB324A0}"/>
          </ac:spMkLst>
        </pc:spChg>
      </pc:sldChg>
      <pc:sldChg chg="addSp delSp modSp new mod modNotesTx">
        <pc:chgData name="Joe Kao (高育晟)" userId="831eb8d1-f187-4574-a680-ad975c495a54" providerId="ADAL" clId="{DEF47950-0B1C-41DB-84E9-2BCC9615B2CF}" dt="2022-01-23T09:26:45.949" v="7798" actId="20577"/>
        <pc:sldMkLst>
          <pc:docMk/>
          <pc:sldMk cId="3642033149" sldId="205951596"/>
        </pc:sldMkLst>
        <pc:spChg chg="mod">
          <ac:chgData name="Joe Kao (高育晟)" userId="831eb8d1-f187-4574-a680-ad975c495a54" providerId="ADAL" clId="{DEF47950-0B1C-41DB-84E9-2BCC9615B2CF}" dt="2022-01-18T05:51:29.332" v="846" actId="20577"/>
          <ac:spMkLst>
            <pc:docMk/>
            <pc:sldMk cId="3642033149" sldId="205951596"/>
            <ac:spMk id="2" creationId="{E2284E0B-F94D-48E5-9B04-8A1876DE3D06}"/>
          </ac:spMkLst>
        </pc:spChg>
        <pc:spChg chg="del">
          <ac:chgData name="Joe Kao (高育晟)" userId="831eb8d1-f187-4574-a680-ad975c495a54" providerId="ADAL" clId="{DEF47950-0B1C-41DB-84E9-2BCC9615B2CF}" dt="2022-01-18T05:51:32.419" v="847" actId="478"/>
          <ac:spMkLst>
            <pc:docMk/>
            <pc:sldMk cId="3642033149" sldId="205951596"/>
            <ac:spMk id="3" creationId="{7B0CF618-133B-4028-ABE2-5D5C8C4DCC82}"/>
          </ac:spMkLst>
        </pc:spChg>
        <pc:spChg chg="add mod">
          <ac:chgData name="Joe Kao (高育晟)" userId="831eb8d1-f187-4574-a680-ad975c495a54" providerId="ADAL" clId="{DEF47950-0B1C-41DB-84E9-2BCC9615B2CF}" dt="2022-01-18T05:51:57.973" v="850" actId="14100"/>
          <ac:spMkLst>
            <pc:docMk/>
            <pc:sldMk cId="3642033149" sldId="205951596"/>
            <ac:spMk id="4" creationId="{6DB6E132-C03F-42BE-B0C6-C3CBA6C00072}"/>
          </ac:spMkLst>
        </pc:spChg>
        <pc:picChg chg="add mod">
          <ac:chgData name="Joe Kao (高育晟)" userId="831eb8d1-f187-4574-a680-ad975c495a54" providerId="ADAL" clId="{DEF47950-0B1C-41DB-84E9-2BCC9615B2CF}" dt="2022-01-18T05:52:21.989" v="854" actId="1076"/>
          <ac:picMkLst>
            <pc:docMk/>
            <pc:sldMk cId="3642033149" sldId="205951596"/>
            <ac:picMk id="5" creationId="{6413D2BD-5240-47B1-8CE0-F293D85D48AA}"/>
          </ac:picMkLst>
        </pc:picChg>
        <pc:picChg chg="add mod">
          <ac:chgData name="Joe Kao (高育晟)" userId="831eb8d1-f187-4574-a680-ad975c495a54" providerId="ADAL" clId="{DEF47950-0B1C-41DB-84E9-2BCC9615B2CF}" dt="2022-01-18T05:52:10.765" v="852" actId="1076"/>
          <ac:picMkLst>
            <pc:docMk/>
            <pc:sldMk cId="3642033149" sldId="205951596"/>
            <ac:picMk id="6" creationId="{678675C1-F453-47BE-AE40-E209C791DA00}"/>
          </ac:picMkLst>
        </pc:picChg>
        <pc:cxnChg chg="add mod">
          <ac:chgData name="Joe Kao (高育晟)" userId="831eb8d1-f187-4574-a680-ad975c495a54" providerId="ADAL" clId="{DEF47950-0B1C-41DB-84E9-2BCC9615B2CF}" dt="2022-01-18T05:52:10.765" v="852" actId="1076"/>
          <ac:cxnSpMkLst>
            <pc:docMk/>
            <pc:sldMk cId="3642033149" sldId="205951596"/>
            <ac:cxnSpMk id="7" creationId="{79FEA13B-1A20-49F1-8739-980BDB3963C4}"/>
          </ac:cxnSpMkLst>
        </pc:cxnChg>
        <pc:cxnChg chg="add mod">
          <ac:chgData name="Joe Kao (高育晟)" userId="831eb8d1-f187-4574-a680-ad975c495a54" providerId="ADAL" clId="{DEF47950-0B1C-41DB-84E9-2BCC9615B2CF}" dt="2022-01-18T05:52:25.669" v="855" actId="14100"/>
          <ac:cxnSpMkLst>
            <pc:docMk/>
            <pc:sldMk cId="3642033149" sldId="205951596"/>
            <ac:cxnSpMk id="8" creationId="{022BED83-ADA3-46D4-A020-384DFC3878B1}"/>
          </ac:cxnSpMkLst>
        </pc:cxnChg>
      </pc:sldChg>
      <pc:sldChg chg="addSp delSp modSp new mod modNotesTx">
        <pc:chgData name="Joe Kao (高育晟)" userId="831eb8d1-f187-4574-a680-ad975c495a54" providerId="ADAL" clId="{DEF47950-0B1C-41DB-84E9-2BCC9615B2CF}" dt="2022-01-23T09:27:23.999" v="7858" actId="20577"/>
        <pc:sldMkLst>
          <pc:docMk/>
          <pc:sldMk cId="3592800799" sldId="205951597"/>
        </pc:sldMkLst>
        <pc:spChg chg="mod">
          <ac:chgData name="Joe Kao (高育晟)" userId="831eb8d1-f187-4574-a680-ad975c495a54" providerId="ADAL" clId="{DEF47950-0B1C-41DB-84E9-2BCC9615B2CF}" dt="2022-01-18T05:53:57.157" v="871" actId="1076"/>
          <ac:spMkLst>
            <pc:docMk/>
            <pc:sldMk cId="3592800799" sldId="205951597"/>
            <ac:spMk id="2" creationId="{AEAFE1B1-43E0-4EA0-86D1-A927AF91F849}"/>
          </ac:spMkLst>
        </pc:spChg>
        <pc:spChg chg="del">
          <ac:chgData name="Joe Kao (高育晟)" userId="831eb8d1-f187-4574-a680-ad975c495a54" providerId="ADAL" clId="{DEF47950-0B1C-41DB-84E9-2BCC9615B2CF}" dt="2022-01-18T05:52:53.574" v="859" actId="478"/>
          <ac:spMkLst>
            <pc:docMk/>
            <pc:sldMk cId="3592800799" sldId="205951597"/>
            <ac:spMk id="3" creationId="{8FA07913-EC67-4DEF-916A-9FD32426BE47}"/>
          </ac:spMkLst>
        </pc:spChg>
        <pc:spChg chg="add mod">
          <ac:chgData name="Joe Kao (高育晟)" userId="831eb8d1-f187-4574-a680-ad975c495a54" providerId="ADAL" clId="{DEF47950-0B1C-41DB-84E9-2BCC9615B2CF}" dt="2022-01-18T05:53:11.421" v="862" actId="14100"/>
          <ac:spMkLst>
            <pc:docMk/>
            <pc:sldMk cId="3592800799" sldId="205951597"/>
            <ac:spMk id="4" creationId="{27C74BC9-D575-4AFD-8EB5-5034A73D2B32}"/>
          </ac:spMkLst>
        </pc:spChg>
        <pc:spChg chg="add mod">
          <ac:chgData name="Joe Kao (高育晟)" userId="831eb8d1-f187-4574-a680-ad975c495a54" providerId="ADAL" clId="{DEF47950-0B1C-41DB-84E9-2BCC9615B2CF}" dt="2022-01-18T05:53:39.448" v="866" actId="1076"/>
          <ac:spMkLst>
            <pc:docMk/>
            <pc:sldMk cId="3592800799" sldId="205951597"/>
            <ac:spMk id="7" creationId="{A31A60BB-8C79-4201-AFB0-BEB226CA9351}"/>
          </ac:spMkLst>
        </pc:spChg>
        <pc:spChg chg="add mod">
          <ac:chgData name="Joe Kao (高育晟)" userId="831eb8d1-f187-4574-a680-ad975c495a54" providerId="ADAL" clId="{DEF47950-0B1C-41DB-84E9-2BCC9615B2CF}" dt="2022-01-18T05:53:43.124" v="867" actId="1076"/>
          <ac:spMkLst>
            <pc:docMk/>
            <pc:sldMk cId="3592800799" sldId="205951597"/>
            <ac:spMk id="8" creationId="{73F9609B-31C8-4825-A8E9-8744E88123A3}"/>
          </ac:spMkLst>
        </pc:spChg>
        <pc:spChg chg="add mod">
          <ac:chgData name="Joe Kao (高育晟)" userId="831eb8d1-f187-4574-a680-ad975c495a54" providerId="ADAL" clId="{DEF47950-0B1C-41DB-84E9-2BCC9615B2CF}" dt="2022-01-18T05:53:46.604" v="868" actId="1076"/>
          <ac:spMkLst>
            <pc:docMk/>
            <pc:sldMk cId="3592800799" sldId="205951597"/>
            <ac:spMk id="9" creationId="{BE2D9C0A-8406-42D9-8265-2E7A6248E1FC}"/>
          </ac:spMkLst>
        </pc:spChg>
        <pc:spChg chg="add mod">
          <ac:chgData name="Joe Kao (高育晟)" userId="831eb8d1-f187-4574-a680-ad975c495a54" providerId="ADAL" clId="{DEF47950-0B1C-41DB-84E9-2BCC9615B2CF}" dt="2022-01-18T05:53:49.309" v="869" actId="1076"/>
          <ac:spMkLst>
            <pc:docMk/>
            <pc:sldMk cId="3592800799" sldId="205951597"/>
            <ac:spMk id="10" creationId="{7F399CCD-BDD1-43A3-8CAF-97F0C08E5B51}"/>
          </ac:spMkLst>
        </pc:spChg>
        <pc:spChg chg="add mod">
          <ac:chgData name="Joe Kao (高育晟)" userId="831eb8d1-f187-4574-a680-ad975c495a54" providerId="ADAL" clId="{DEF47950-0B1C-41DB-84E9-2BCC9615B2CF}" dt="2022-01-18T05:53:56.557" v="870" actId="1076"/>
          <ac:spMkLst>
            <pc:docMk/>
            <pc:sldMk cId="3592800799" sldId="205951597"/>
            <ac:spMk id="11" creationId="{8ABE1BE2-8E92-4540-9CC8-74EB0CBAF2FF}"/>
          </ac:spMkLst>
        </pc:spChg>
        <pc:picChg chg="add mod">
          <ac:chgData name="Joe Kao (高育晟)" userId="831eb8d1-f187-4574-a680-ad975c495a54" providerId="ADAL" clId="{DEF47950-0B1C-41DB-84E9-2BCC9615B2CF}" dt="2022-01-18T05:53:39.448" v="866" actId="1076"/>
          <ac:picMkLst>
            <pc:docMk/>
            <pc:sldMk cId="3592800799" sldId="205951597"/>
            <ac:picMk id="5" creationId="{A90EF330-4CAA-405B-9972-B6E7A84594D9}"/>
          </ac:picMkLst>
        </pc:picChg>
        <pc:picChg chg="add mod">
          <ac:chgData name="Joe Kao (高育晟)" userId="831eb8d1-f187-4574-a680-ad975c495a54" providerId="ADAL" clId="{DEF47950-0B1C-41DB-84E9-2BCC9615B2CF}" dt="2022-01-18T05:53:28.965" v="865" actId="14100"/>
          <ac:picMkLst>
            <pc:docMk/>
            <pc:sldMk cId="3592800799" sldId="205951597"/>
            <ac:picMk id="6" creationId="{CD135F45-60AA-447E-A735-F76DEFDD0352}"/>
          </ac:picMkLst>
        </pc:picChg>
      </pc:sldChg>
      <pc:sldChg chg="addSp delSp modSp new mod modNotesTx">
        <pc:chgData name="Joe Kao (高育晟)" userId="831eb8d1-f187-4574-a680-ad975c495a54" providerId="ADAL" clId="{DEF47950-0B1C-41DB-84E9-2BCC9615B2CF}" dt="2022-01-18T05:57:30.378" v="879"/>
        <pc:sldMkLst>
          <pc:docMk/>
          <pc:sldMk cId="3505320876" sldId="205951598"/>
        </pc:sldMkLst>
        <pc:spChg chg="mod">
          <ac:chgData name="Joe Kao (高育晟)" userId="831eb8d1-f187-4574-a680-ad975c495a54" providerId="ADAL" clId="{DEF47950-0B1C-41DB-84E9-2BCC9615B2CF}" dt="2022-01-18T05:57:09" v="874" actId="20577"/>
          <ac:spMkLst>
            <pc:docMk/>
            <pc:sldMk cId="3505320876" sldId="205951598"/>
            <ac:spMk id="2" creationId="{953C14B9-86CF-47B4-B4A2-34CF1425213B}"/>
          </ac:spMkLst>
        </pc:spChg>
        <pc:spChg chg="del">
          <ac:chgData name="Joe Kao (高育晟)" userId="831eb8d1-f187-4574-a680-ad975c495a54" providerId="ADAL" clId="{DEF47950-0B1C-41DB-84E9-2BCC9615B2CF}" dt="2022-01-18T05:57:11.569" v="875" actId="478"/>
          <ac:spMkLst>
            <pc:docMk/>
            <pc:sldMk cId="3505320876" sldId="205951598"/>
            <ac:spMk id="3" creationId="{5CE7E34A-8885-4E3F-AE47-51CB136302FA}"/>
          </ac:spMkLst>
        </pc:spChg>
        <pc:picChg chg="add mod">
          <ac:chgData name="Joe Kao (高育晟)" userId="831eb8d1-f187-4574-a680-ad975c495a54" providerId="ADAL" clId="{DEF47950-0B1C-41DB-84E9-2BCC9615B2CF}" dt="2022-01-18T05:57:21.469" v="878" actId="1076"/>
          <ac:picMkLst>
            <pc:docMk/>
            <pc:sldMk cId="3505320876" sldId="205951598"/>
            <ac:picMk id="4" creationId="{C8570F1C-E504-427A-88B3-9E89572DB060}"/>
          </ac:picMkLst>
        </pc:picChg>
      </pc:sldChg>
      <pc:sldChg chg="addSp delSp modSp new mod modNotesTx">
        <pc:chgData name="Joe Kao (高育晟)" userId="831eb8d1-f187-4574-a680-ad975c495a54" providerId="ADAL" clId="{DEF47950-0B1C-41DB-84E9-2BCC9615B2CF}" dt="2022-01-23T09:30:10.348" v="7899" actId="20577"/>
        <pc:sldMkLst>
          <pc:docMk/>
          <pc:sldMk cId="2371068927" sldId="205951599"/>
        </pc:sldMkLst>
        <pc:spChg chg="mod">
          <ac:chgData name="Joe Kao (高育晟)" userId="831eb8d1-f187-4574-a680-ad975c495a54" providerId="ADAL" clId="{DEF47950-0B1C-41DB-84E9-2BCC9615B2CF}" dt="2022-01-18T05:59:16.085" v="897" actId="27636"/>
          <ac:spMkLst>
            <pc:docMk/>
            <pc:sldMk cId="2371068927" sldId="205951599"/>
            <ac:spMk id="2" creationId="{CE34AF51-EC57-423F-BC77-D23C361732EC}"/>
          </ac:spMkLst>
        </pc:spChg>
        <pc:spChg chg="del">
          <ac:chgData name="Joe Kao (高育晟)" userId="831eb8d1-f187-4574-a680-ad975c495a54" providerId="ADAL" clId="{DEF47950-0B1C-41DB-84E9-2BCC9615B2CF}" dt="2022-01-18T05:59:21.417" v="898" actId="478"/>
          <ac:spMkLst>
            <pc:docMk/>
            <pc:sldMk cId="2371068927" sldId="205951599"/>
            <ac:spMk id="3" creationId="{43D6EA9F-4FA7-4992-AC11-6F2B35DB18AB}"/>
          </ac:spMkLst>
        </pc:spChg>
        <pc:spChg chg="add mod">
          <ac:chgData name="Joe Kao (高育晟)" userId="831eb8d1-f187-4574-a680-ad975c495a54" providerId="ADAL" clId="{DEF47950-0B1C-41DB-84E9-2BCC9615B2CF}" dt="2022-01-18T05:59:34.366" v="900" actId="1076"/>
          <ac:spMkLst>
            <pc:docMk/>
            <pc:sldMk cId="2371068927" sldId="205951599"/>
            <ac:spMk id="4" creationId="{E92CFD79-FE33-41C5-869F-1A00ECD978B1}"/>
          </ac:spMkLst>
        </pc:spChg>
      </pc:sldChg>
      <pc:sldChg chg="addSp delSp modSp new mod modNotesTx">
        <pc:chgData name="Joe Kao (高育晟)" userId="831eb8d1-f187-4574-a680-ad975c495a54" providerId="ADAL" clId="{DEF47950-0B1C-41DB-84E9-2BCC9615B2CF}" dt="2022-01-23T06:26:04.507" v="4566" actId="20577"/>
        <pc:sldMkLst>
          <pc:docMk/>
          <pc:sldMk cId="2905799918" sldId="205951600"/>
        </pc:sldMkLst>
        <pc:spChg chg="mod">
          <ac:chgData name="Joe Kao (高育晟)" userId="831eb8d1-f187-4574-a680-ad975c495a54" providerId="ADAL" clId="{DEF47950-0B1C-41DB-84E9-2BCC9615B2CF}" dt="2022-01-18T06:00:07.102" v="903" actId="20577"/>
          <ac:spMkLst>
            <pc:docMk/>
            <pc:sldMk cId="2905799918" sldId="205951600"/>
            <ac:spMk id="2" creationId="{92EB7E22-D51F-4877-806E-B46814807570}"/>
          </ac:spMkLst>
        </pc:spChg>
        <pc:spChg chg="del">
          <ac:chgData name="Joe Kao (高育晟)" userId="831eb8d1-f187-4574-a680-ad975c495a54" providerId="ADAL" clId="{DEF47950-0B1C-41DB-84E9-2BCC9615B2CF}" dt="2022-01-18T06:00:10.607" v="904" actId="478"/>
          <ac:spMkLst>
            <pc:docMk/>
            <pc:sldMk cId="2905799918" sldId="205951600"/>
            <ac:spMk id="3" creationId="{69009702-142F-43FF-BD72-909E1A54FB01}"/>
          </ac:spMkLst>
        </pc:spChg>
        <pc:spChg chg="add mod">
          <ac:chgData name="Joe Kao (高育晟)" userId="831eb8d1-f187-4574-a680-ad975c495a54" providerId="ADAL" clId="{DEF47950-0B1C-41DB-84E9-2BCC9615B2CF}" dt="2022-01-18T06:00:43.525" v="912" actId="14100"/>
          <ac:spMkLst>
            <pc:docMk/>
            <pc:sldMk cId="2905799918" sldId="205951600"/>
            <ac:spMk id="4" creationId="{0D970E9D-80D1-44C5-BB75-90C83E610DEC}"/>
          </ac:spMkLst>
        </pc:spChg>
        <pc:spChg chg="add mod">
          <ac:chgData name="Joe Kao (高育晟)" userId="831eb8d1-f187-4574-a680-ad975c495a54" providerId="ADAL" clId="{DEF47950-0B1C-41DB-84E9-2BCC9615B2CF}" dt="2022-01-18T06:00:40.702" v="911" actId="14100"/>
          <ac:spMkLst>
            <pc:docMk/>
            <pc:sldMk cId="2905799918" sldId="205951600"/>
            <ac:spMk id="5" creationId="{9C58A0BD-9A43-46C0-95EB-CBC282A40AEB}"/>
          </ac:spMkLst>
        </pc:spChg>
      </pc:sldChg>
      <pc:sldChg chg="addSp delSp modSp new mod modNotesTx">
        <pc:chgData name="Joe Kao (高育晟)" userId="831eb8d1-f187-4574-a680-ad975c495a54" providerId="ADAL" clId="{DEF47950-0B1C-41DB-84E9-2BCC9615B2CF}" dt="2022-01-23T09:31:29.337" v="7972" actId="20577"/>
        <pc:sldMkLst>
          <pc:docMk/>
          <pc:sldMk cId="1548294375" sldId="205951601"/>
        </pc:sldMkLst>
        <pc:spChg chg="mod">
          <ac:chgData name="Joe Kao (高育晟)" userId="831eb8d1-f187-4574-a680-ad975c495a54" providerId="ADAL" clId="{DEF47950-0B1C-41DB-84E9-2BCC9615B2CF}" dt="2022-01-18T06:02:20.061" v="922" actId="1076"/>
          <ac:spMkLst>
            <pc:docMk/>
            <pc:sldMk cId="1548294375" sldId="205951601"/>
            <ac:spMk id="2" creationId="{6856E4FB-98C6-4AA1-98AF-00564EC5D70C}"/>
          </ac:spMkLst>
        </pc:spChg>
        <pc:spChg chg="del">
          <ac:chgData name="Joe Kao (高育晟)" userId="831eb8d1-f187-4574-a680-ad975c495a54" providerId="ADAL" clId="{DEF47950-0B1C-41DB-84E9-2BCC9615B2CF}" dt="2022-01-18T06:01:05.083" v="916" actId="478"/>
          <ac:spMkLst>
            <pc:docMk/>
            <pc:sldMk cId="1548294375" sldId="205951601"/>
            <ac:spMk id="3" creationId="{2DFA5071-9B7D-47E2-8FFC-6F2961D145BD}"/>
          </ac:spMkLst>
        </pc:spChg>
        <pc:spChg chg="add mod">
          <ac:chgData name="Joe Kao (高育晟)" userId="831eb8d1-f187-4574-a680-ad975c495a54" providerId="ADAL" clId="{DEF47950-0B1C-41DB-84E9-2BCC9615B2CF}" dt="2022-01-18T06:01:41.950" v="921" actId="1076"/>
          <ac:spMkLst>
            <pc:docMk/>
            <pc:sldMk cId="1548294375" sldId="205951601"/>
            <ac:spMk id="5" creationId="{8C51EA56-E54D-4EC0-AD15-375BE1757EB5}"/>
          </ac:spMkLst>
        </pc:spChg>
        <pc:spChg chg="add mod">
          <ac:chgData name="Joe Kao (高育晟)" userId="831eb8d1-f187-4574-a680-ad975c495a54" providerId="ADAL" clId="{DEF47950-0B1C-41DB-84E9-2BCC9615B2CF}" dt="2022-01-18T06:02:32.270" v="924" actId="1076"/>
          <ac:spMkLst>
            <pc:docMk/>
            <pc:sldMk cId="1548294375" sldId="205951601"/>
            <ac:spMk id="6" creationId="{6E8849B7-5E21-4E0C-B80A-DFAB938847B6}"/>
          </ac:spMkLst>
        </pc:spChg>
        <pc:picChg chg="add mod">
          <ac:chgData name="Joe Kao (高育晟)" userId="831eb8d1-f187-4574-a680-ad975c495a54" providerId="ADAL" clId="{DEF47950-0B1C-41DB-84E9-2BCC9615B2CF}" dt="2022-01-18T06:01:24.301" v="920" actId="1076"/>
          <ac:picMkLst>
            <pc:docMk/>
            <pc:sldMk cId="1548294375" sldId="205951601"/>
            <ac:picMk id="4" creationId="{36863042-16F2-4D64-9D3E-4DC37AA51775}"/>
          </ac:picMkLst>
        </pc:picChg>
      </pc:sldChg>
      <pc:sldChg chg="addSp delSp modSp new mod modNotesTx">
        <pc:chgData name="Joe Kao (高育晟)" userId="831eb8d1-f187-4574-a680-ad975c495a54" providerId="ADAL" clId="{DEF47950-0B1C-41DB-84E9-2BCC9615B2CF}" dt="2022-01-23T06:27:59.061" v="4697" actId="20577"/>
        <pc:sldMkLst>
          <pc:docMk/>
          <pc:sldMk cId="2384979901" sldId="205951602"/>
        </pc:sldMkLst>
        <pc:spChg chg="mod">
          <ac:chgData name="Joe Kao (高育晟)" userId="831eb8d1-f187-4574-a680-ad975c495a54" providerId="ADAL" clId="{DEF47950-0B1C-41DB-84E9-2BCC9615B2CF}" dt="2022-01-18T06:03:59.386" v="932" actId="1076"/>
          <ac:spMkLst>
            <pc:docMk/>
            <pc:sldMk cId="2384979901" sldId="205951602"/>
            <ac:spMk id="2" creationId="{B6A8E072-7A37-4D63-BCD5-B92BE634E770}"/>
          </ac:spMkLst>
        </pc:spChg>
        <pc:spChg chg="del">
          <ac:chgData name="Joe Kao (高育晟)" userId="831eb8d1-f187-4574-a680-ad975c495a54" providerId="ADAL" clId="{DEF47950-0B1C-41DB-84E9-2BCC9615B2CF}" dt="2022-01-18T06:03:34.526" v="928" actId="478"/>
          <ac:spMkLst>
            <pc:docMk/>
            <pc:sldMk cId="2384979901" sldId="205951602"/>
            <ac:spMk id="3" creationId="{13DFAF41-C8C3-48AE-ADA6-D095D8B341DB}"/>
          </ac:spMkLst>
        </pc:spChg>
        <pc:spChg chg="add del mod">
          <ac:chgData name="Joe Kao (高育晟)" userId="831eb8d1-f187-4574-a680-ad975c495a54" providerId="ADAL" clId="{DEF47950-0B1C-41DB-84E9-2BCC9615B2CF}" dt="2022-01-18T06:04:30.162" v="936" actId="478"/>
          <ac:spMkLst>
            <pc:docMk/>
            <pc:sldMk cId="2384979901" sldId="205951602"/>
            <ac:spMk id="6" creationId="{F5054BF4-0BF6-4BDD-BC69-3F9760B2E5EB}"/>
          </ac:spMkLst>
        </pc:spChg>
        <pc:spChg chg="add del mod">
          <ac:chgData name="Joe Kao (高育晟)" userId="831eb8d1-f187-4574-a680-ad975c495a54" providerId="ADAL" clId="{DEF47950-0B1C-41DB-84E9-2BCC9615B2CF}" dt="2022-01-18T06:04:30.162" v="936" actId="478"/>
          <ac:spMkLst>
            <pc:docMk/>
            <pc:sldMk cId="2384979901" sldId="205951602"/>
            <ac:spMk id="7" creationId="{0D10458A-238F-447C-907D-4E84090136E4}"/>
          </ac:spMkLst>
        </pc:spChg>
        <pc:spChg chg="add del mod">
          <ac:chgData name="Joe Kao (高育晟)" userId="831eb8d1-f187-4574-a680-ad975c495a54" providerId="ADAL" clId="{DEF47950-0B1C-41DB-84E9-2BCC9615B2CF}" dt="2022-01-18T06:04:30.162" v="936" actId="478"/>
          <ac:spMkLst>
            <pc:docMk/>
            <pc:sldMk cId="2384979901" sldId="205951602"/>
            <ac:spMk id="8" creationId="{85A8559C-251D-4C62-B759-2B2CF5D81634}"/>
          </ac:spMkLst>
        </pc:spChg>
        <pc:spChg chg="add del mod">
          <ac:chgData name="Joe Kao (高育晟)" userId="831eb8d1-f187-4574-a680-ad975c495a54" providerId="ADAL" clId="{DEF47950-0B1C-41DB-84E9-2BCC9615B2CF}" dt="2022-01-18T06:04:30.162" v="936" actId="478"/>
          <ac:spMkLst>
            <pc:docMk/>
            <pc:sldMk cId="2384979901" sldId="205951602"/>
            <ac:spMk id="9" creationId="{D8F758BF-29AB-4A75-8D09-ACE00ECB0344}"/>
          </ac:spMkLst>
        </pc:spChg>
        <pc:spChg chg="add mod">
          <ac:chgData name="Joe Kao (高育晟)" userId="831eb8d1-f187-4574-a680-ad975c495a54" providerId="ADAL" clId="{DEF47950-0B1C-41DB-84E9-2BCC9615B2CF}" dt="2022-01-18T06:04:33.311" v="938" actId="1076"/>
          <ac:spMkLst>
            <pc:docMk/>
            <pc:sldMk cId="2384979901" sldId="205951602"/>
            <ac:spMk id="21" creationId="{1C12E5A7-125E-4B8D-9EF3-B6ECE5033F94}"/>
          </ac:spMkLst>
        </pc:spChg>
        <pc:spChg chg="add mod">
          <ac:chgData name="Joe Kao (高育晟)" userId="831eb8d1-f187-4574-a680-ad975c495a54" providerId="ADAL" clId="{DEF47950-0B1C-41DB-84E9-2BCC9615B2CF}" dt="2022-01-18T06:04:33.311" v="938" actId="1076"/>
          <ac:spMkLst>
            <pc:docMk/>
            <pc:sldMk cId="2384979901" sldId="205951602"/>
            <ac:spMk id="22" creationId="{BC04C5F9-A7DF-414F-8F01-975B98ECC262}"/>
          </ac:spMkLst>
        </pc:spChg>
        <pc:spChg chg="add mod">
          <ac:chgData name="Joe Kao (高育晟)" userId="831eb8d1-f187-4574-a680-ad975c495a54" providerId="ADAL" clId="{DEF47950-0B1C-41DB-84E9-2BCC9615B2CF}" dt="2022-01-18T06:04:33.311" v="938" actId="1076"/>
          <ac:spMkLst>
            <pc:docMk/>
            <pc:sldMk cId="2384979901" sldId="205951602"/>
            <ac:spMk id="23" creationId="{29ECF8FF-1D2C-4BEF-AD4A-4CE97D912047}"/>
          </ac:spMkLst>
        </pc:spChg>
        <pc:spChg chg="add mod">
          <ac:chgData name="Joe Kao (高育晟)" userId="831eb8d1-f187-4574-a680-ad975c495a54" providerId="ADAL" clId="{DEF47950-0B1C-41DB-84E9-2BCC9615B2CF}" dt="2022-01-18T06:04:33.311" v="938" actId="1076"/>
          <ac:spMkLst>
            <pc:docMk/>
            <pc:sldMk cId="2384979901" sldId="205951602"/>
            <ac:spMk id="24" creationId="{22715185-E2F3-4D11-A558-2E80EE21EB2F}"/>
          </ac:spMkLst>
        </pc:spChg>
        <pc:spChg chg="add mod">
          <ac:chgData name="Joe Kao (高育晟)" userId="831eb8d1-f187-4574-a680-ad975c495a54" providerId="ADAL" clId="{DEF47950-0B1C-41DB-84E9-2BCC9615B2CF}" dt="2022-01-18T06:04:33.311" v="938" actId="1076"/>
          <ac:spMkLst>
            <pc:docMk/>
            <pc:sldMk cId="2384979901" sldId="205951602"/>
            <ac:spMk id="25" creationId="{A8E1489E-B47C-437B-AF61-D2B74024A17C}"/>
          </ac:spMkLst>
        </pc:spChg>
        <pc:spChg chg="add mod">
          <ac:chgData name="Joe Kao (高育晟)" userId="831eb8d1-f187-4574-a680-ad975c495a54" providerId="ADAL" clId="{DEF47950-0B1C-41DB-84E9-2BCC9615B2CF}" dt="2022-01-18T06:04:33.311" v="938" actId="1076"/>
          <ac:spMkLst>
            <pc:docMk/>
            <pc:sldMk cId="2384979901" sldId="205951602"/>
            <ac:spMk id="26" creationId="{435B5C04-D861-40FD-AD46-BE084A1B717D}"/>
          </ac:spMkLst>
        </pc:spChg>
        <pc:spChg chg="add mod">
          <ac:chgData name="Joe Kao (高育晟)" userId="831eb8d1-f187-4574-a680-ad975c495a54" providerId="ADAL" clId="{DEF47950-0B1C-41DB-84E9-2BCC9615B2CF}" dt="2022-01-18T06:04:33.311" v="938" actId="1076"/>
          <ac:spMkLst>
            <pc:docMk/>
            <pc:sldMk cId="2384979901" sldId="205951602"/>
            <ac:spMk id="27" creationId="{1615865D-9E8A-4534-8FEB-254893C1DD7C}"/>
          </ac:spMkLst>
        </pc:spChg>
        <pc:picChg chg="add mod">
          <ac:chgData name="Joe Kao (高育晟)" userId="831eb8d1-f187-4574-a680-ad975c495a54" providerId="ADAL" clId="{DEF47950-0B1C-41DB-84E9-2BCC9615B2CF}" dt="2022-01-18T06:04:45.469" v="940" actId="1076"/>
          <ac:picMkLst>
            <pc:docMk/>
            <pc:sldMk cId="2384979901" sldId="205951602"/>
            <ac:picMk id="4" creationId="{8319EFDB-E2A8-49D5-A4E8-2BDC51B53B9C}"/>
          </ac:picMkLst>
        </pc:picChg>
        <pc:picChg chg="add del mod">
          <ac:chgData name="Joe Kao (高育晟)" userId="831eb8d1-f187-4574-a680-ad975c495a54" providerId="ADAL" clId="{DEF47950-0B1C-41DB-84E9-2BCC9615B2CF}" dt="2022-01-18T06:04:26.196" v="935" actId="478"/>
          <ac:picMkLst>
            <pc:docMk/>
            <pc:sldMk cId="2384979901" sldId="205951602"/>
            <ac:picMk id="5" creationId="{932DC2CF-E8C5-4DC0-AD3C-D1F79E475071}"/>
          </ac:picMkLst>
        </pc:picChg>
        <pc:picChg chg="add mod">
          <ac:chgData name="Joe Kao (高育晟)" userId="831eb8d1-f187-4574-a680-ad975c495a54" providerId="ADAL" clId="{DEF47950-0B1C-41DB-84E9-2BCC9615B2CF}" dt="2022-01-18T06:04:33.311" v="938" actId="1076"/>
          <ac:picMkLst>
            <pc:docMk/>
            <pc:sldMk cId="2384979901" sldId="205951602"/>
            <ac:picMk id="20" creationId="{3327445B-46BD-4F1B-B4E3-FA9E6FB5FC6E}"/>
          </ac:picMkLst>
        </pc:picChg>
        <pc:cxnChg chg="add del mod">
          <ac:chgData name="Joe Kao (高育晟)" userId="831eb8d1-f187-4574-a680-ad975c495a54" providerId="ADAL" clId="{DEF47950-0B1C-41DB-84E9-2BCC9615B2CF}" dt="2022-01-18T06:04:26.196" v="935" actId="478"/>
          <ac:cxnSpMkLst>
            <pc:docMk/>
            <pc:sldMk cId="2384979901" sldId="205951602"/>
            <ac:cxnSpMk id="10" creationId="{FD80ABCD-2461-4F59-836A-2D2DACFA7BA1}"/>
          </ac:cxnSpMkLst>
        </pc:cxnChg>
        <pc:cxnChg chg="add del mod">
          <ac:chgData name="Joe Kao (高育晟)" userId="831eb8d1-f187-4574-a680-ad975c495a54" providerId="ADAL" clId="{DEF47950-0B1C-41DB-84E9-2BCC9615B2CF}" dt="2022-01-18T06:04:26.196" v="935" actId="478"/>
          <ac:cxnSpMkLst>
            <pc:docMk/>
            <pc:sldMk cId="2384979901" sldId="205951602"/>
            <ac:cxnSpMk id="11" creationId="{76D22D48-AD3B-4BC3-8261-1E18CA7831C6}"/>
          </ac:cxnSpMkLst>
        </pc:cxnChg>
        <pc:cxnChg chg="add del mod">
          <ac:chgData name="Joe Kao (高育晟)" userId="831eb8d1-f187-4574-a680-ad975c495a54" providerId="ADAL" clId="{DEF47950-0B1C-41DB-84E9-2BCC9615B2CF}" dt="2022-01-18T06:04:26.196" v="935" actId="478"/>
          <ac:cxnSpMkLst>
            <pc:docMk/>
            <pc:sldMk cId="2384979901" sldId="205951602"/>
            <ac:cxnSpMk id="12" creationId="{01407578-5873-45E2-BD1C-ACF99686F0A5}"/>
          </ac:cxnSpMkLst>
        </pc:cxnChg>
        <pc:cxnChg chg="add del mod">
          <ac:chgData name="Joe Kao (高育晟)" userId="831eb8d1-f187-4574-a680-ad975c495a54" providerId="ADAL" clId="{DEF47950-0B1C-41DB-84E9-2BCC9615B2CF}" dt="2022-01-18T06:04:26.196" v="935" actId="478"/>
          <ac:cxnSpMkLst>
            <pc:docMk/>
            <pc:sldMk cId="2384979901" sldId="205951602"/>
            <ac:cxnSpMk id="13" creationId="{71320B02-0C8B-4BC3-BF6F-CC4CDD2979FD}"/>
          </ac:cxnSpMkLst>
        </pc:cxnChg>
        <pc:cxnChg chg="add del mod">
          <ac:chgData name="Joe Kao (高育晟)" userId="831eb8d1-f187-4574-a680-ad975c495a54" providerId="ADAL" clId="{DEF47950-0B1C-41DB-84E9-2BCC9615B2CF}" dt="2022-01-18T06:04:26.196" v="935" actId="478"/>
          <ac:cxnSpMkLst>
            <pc:docMk/>
            <pc:sldMk cId="2384979901" sldId="205951602"/>
            <ac:cxnSpMk id="14" creationId="{69B667CF-FC18-4444-9A3C-F7462EA534B4}"/>
          </ac:cxnSpMkLst>
        </pc:cxnChg>
        <pc:cxnChg chg="add del mod">
          <ac:chgData name="Joe Kao (高育晟)" userId="831eb8d1-f187-4574-a680-ad975c495a54" providerId="ADAL" clId="{DEF47950-0B1C-41DB-84E9-2BCC9615B2CF}" dt="2022-01-18T06:04:26.196" v="935" actId="478"/>
          <ac:cxnSpMkLst>
            <pc:docMk/>
            <pc:sldMk cId="2384979901" sldId="205951602"/>
            <ac:cxnSpMk id="15" creationId="{B5170124-5CA0-4944-8147-97157B1CD45D}"/>
          </ac:cxnSpMkLst>
        </pc:cxnChg>
        <pc:cxnChg chg="add del mod">
          <ac:chgData name="Joe Kao (高育晟)" userId="831eb8d1-f187-4574-a680-ad975c495a54" providerId="ADAL" clId="{DEF47950-0B1C-41DB-84E9-2BCC9615B2CF}" dt="2022-01-18T06:04:26.196" v="935" actId="478"/>
          <ac:cxnSpMkLst>
            <pc:docMk/>
            <pc:sldMk cId="2384979901" sldId="205951602"/>
            <ac:cxnSpMk id="16" creationId="{CF32597B-2D14-4531-904E-EC185413D03F}"/>
          </ac:cxnSpMkLst>
        </pc:cxnChg>
        <pc:cxnChg chg="add mod">
          <ac:chgData name="Joe Kao (高育晟)" userId="831eb8d1-f187-4574-a680-ad975c495a54" providerId="ADAL" clId="{DEF47950-0B1C-41DB-84E9-2BCC9615B2CF}" dt="2022-01-18T06:04:33.311" v="938" actId="1076"/>
          <ac:cxnSpMkLst>
            <pc:docMk/>
            <pc:sldMk cId="2384979901" sldId="205951602"/>
            <ac:cxnSpMk id="28" creationId="{DE511000-ED31-40F0-B491-25418B6FB4D5}"/>
          </ac:cxnSpMkLst>
        </pc:cxnChg>
        <pc:cxnChg chg="add mod">
          <ac:chgData name="Joe Kao (高育晟)" userId="831eb8d1-f187-4574-a680-ad975c495a54" providerId="ADAL" clId="{DEF47950-0B1C-41DB-84E9-2BCC9615B2CF}" dt="2022-01-18T06:04:33.311" v="938" actId="1076"/>
          <ac:cxnSpMkLst>
            <pc:docMk/>
            <pc:sldMk cId="2384979901" sldId="205951602"/>
            <ac:cxnSpMk id="29" creationId="{C0D4F490-E37A-4E42-9762-9B40390EFAF2}"/>
          </ac:cxnSpMkLst>
        </pc:cxnChg>
        <pc:cxnChg chg="add mod">
          <ac:chgData name="Joe Kao (高育晟)" userId="831eb8d1-f187-4574-a680-ad975c495a54" providerId="ADAL" clId="{DEF47950-0B1C-41DB-84E9-2BCC9615B2CF}" dt="2022-01-18T06:04:33.311" v="938" actId="1076"/>
          <ac:cxnSpMkLst>
            <pc:docMk/>
            <pc:sldMk cId="2384979901" sldId="205951602"/>
            <ac:cxnSpMk id="30" creationId="{4A384ECA-0FC9-4E4D-A06D-E2272AAC4F3E}"/>
          </ac:cxnSpMkLst>
        </pc:cxnChg>
        <pc:cxnChg chg="add mod">
          <ac:chgData name="Joe Kao (高育晟)" userId="831eb8d1-f187-4574-a680-ad975c495a54" providerId="ADAL" clId="{DEF47950-0B1C-41DB-84E9-2BCC9615B2CF}" dt="2022-01-18T06:04:33.311" v="938" actId="1076"/>
          <ac:cxnSpMkLst>
            <pc:docMk/>
            <pc:sldMk cId="2384979901" sldId="205951602"/>
            <ac:cxnSpMk id="31" creationId="{BAAD6CCE-B14E-450C-8747-15CF3E4CE8B9}"/>
          </ac:cxnSpMkLst>
        </pc:cxnChg>
        <pc:cxnChg chg="add mod">
          <ac:chgData name="Joe Kao (高育晟)" userId="831eb8d1-f187-4574-a680-ad975c495a54" providerId="ADAL" clId="{DEF47950-0B1C-41DB-84E9-2BCC9615B2CF}" dt="2022-01-18T06:04:33.311" v="938" actId="1076"/>
          <ac:cxnSpMkLst>
            <pc:docMk/>
            <pc:sldMk cId="2384979901" sldId="205951602"/>
            <ac:cxnSpMk id="32" creationId="{E84B779E-2289-4FDD-B80D-DFD06A4E4CB9}"/>
          </ac:cxnSpMkLst>
        </pc:cxnChg>
        <pc:cxnChg chg="add mod">
          <ac:chgData name="Joe Kao (高育晟)" userId="831eb8d1-f187-4574-a680-ad975c495a54" providerId="ADAL" clId="{DEF47950-0B1C-41DB-84E9-2BCC9615B2CF}" dt="2022-01-18T06:04:33.311" v="938" actId="1076"/>
          <ac:cxnSpMkLst>
            <pc:docMk/>
            <pc:sldMk cId="2384979901" sldId="205951602"/>
            <ac:cxnSpMk id="33" creationId="{DFE2BD62-729D-43CE-AD38-8A6EF397BCB1}"/>
          </ac:cxnSpMkLst>
        </pc:cxnChg>
        <pc:cxnChg chg="add mod">
          <ac:chgData name="Joe Kao (高育晟)" userId="831eb8d1-f187-4574-a680-ad975c495a54" providerId="ADAL" clId="{DEF47950-0B1C-41DB-84E9-2BCC9615B2CF}" dt="2022-01-18T06:04:33.311" v="938" actId="1076"/>
          <ac:cxnSpMkLst>
            <pc:docMk/>
            <pc:sldMk cId="2384979901" sldId="205951602"/>
            <ac:cxnSpMk id="34" creationId="{39ECF518-F10B-44D1-918E-F1F8869DBF8F}"/>
          </ac:cxnSpMkLst>
        </pc:cxnChg>
      </pc:sldChg>
      <pc:sldChg chg="addSp delSp modSp new mod modNotesTx">
        <pc:chgData name="Joe Kao (高育晟)" userId="831eb8d1-f187-4574-a680-ad975c495a54" providerId="ADAL" clId="{DEF47950-0B1C-41DB-84E9-2BCC9615B2CF}" dt="2022-01-23T09:34:49.829" v="8205" actId="20577"/>
        <pc:sldMkLst>
          <pc:docMk/>
          <pc:sldMk cId="2246027578" sldId="205951603"/>
        </pc:sldMkLst>
        <pc:spChg chg="mod">
          <ac:chgData name="Joe Kao (高育晟)" userId="831eb8d1-f187-4574-a680-ad975c495a54" providerId="ADAL" clId="{DEF47950-0B1C-41DB-84E9-2BCC9615B2CF}" dt="2022-01-18T06:05:12.329" v="943" actId="20577"/>
          <ac:spMkLst>
            <pc:docMk/>
            <pc:sldMk cId="2246027578" sldId="205951603"/>
            <ac:spMk id="2" creationId="{BFADB08B-A427-45AF-8A63-1B7120608AEA}"/>
          </ac:spMkLst>
        </pc:spChg>
        <pc:spChg chg="del">
          <ac:chgData name="Joe Kao (高育晟)" userId="831eb8d1-f187-4574-a680-ad975c495a54" providerId="ADAL" clId="{DEF47950-0B1C-41DB-84E9-2BCC9615B2CF}" dt="2022-01-18T06:05:15.108" v="944" actId="478"/>
          <ac:spMkLst>
            <pc:docMk/>
            <pc:sldMk cId="2246027578" sldId="205951603"/>
            <ac:spMk id="3" creationId="{C92A5089-C5A1-4DDA-B505-1386D402D4CE}"/>
          </ac:spMkLst>
        </pc:spChg>
        <pc:picChg chg="add mod">
          <ac:chgData name="Joe Kao (高育晟)" userId="831eb8d1-f187-4574-a680-ad975c495a54" providerId="ADAL" clId="{DEF47950-0B1C-41DB-84E9-2BCC9615B2CF}" dt="2022-01-18T06:05:41.901" v="948" actId="1076"/>
          <ac:picMkLst>
            <pc:docMk/>
            <pc:sldMk cId="2246027578" sldId="205951603"/>
            <ac:picMk id="4" creationId="{0007092D-4BFC-4D20-A40E-058A4F5DEA42}"/>
          </ac:picMkLst>
        </pc:picChg>
        <pc:picChg chg="add mod">
          <ac:chgData name="Joe Kao (高育晟)" userId="831eb8d1-f187-4574-a680-ad975c495a54" providerId="ADAL" clId="{DEF47950-0B1C-41DB-84E9-2BCC9615B2CF}" dt="2022-01-18T06:05:36.980" v="947" actId="14100"/>
          <ac:picMkLst>
            <pc:docMk/>
            <pc:sldMk cId="2246027578" sldId="205951603"/>
            <ac:picMk id="5" creationId="{F2BFB142-1516-432E-83D5-7185D26664BB}"/>
          </ac:picMkLst>
        </pc:picChg>
      </pc:sldChg>
      <pc:sldChg chg="addSp delSp modSp new mod modNotesTx">
        <pc:chgData name="Joe Kao (高育晟)" userId="831eb8d1-f187-4574-a680-ad975c495a54" providerId="ADAL" clId="{DEF47950-0B1C-41DB-84E9-2BCC9615B2CF}" dt="2022-01-24T01:35:53.888" v="10240" actId="20577"/>
        <pc:sldMkLst>
          <pc:docMk/>
          <pc:sldMk cId="954738968" sldId="205951604"/>
        </pc:sldMkLst>
        <pc:spChg chg="mod">
          <ac:chgData name="Joe Kao (高育晟)" userId="831eb8d1-f187-4574-a680-ad975c495a54" providerId="ADAL" clId="{DEF47950-0B1C-41DB-84E9-2BCC9615B2CF}" dt="2022-01-18T06:06:12.658" v="974" actId="20577"/>
          <ac:spMkLst>
            <pc:docMk/>
            <pc:sldMk cId="954738968" sldId="205951604"/>
            <ac:spMk id="2" creationId="{35A72289-30C5-4A98-8B17-474388AC1059}"/>
          </ac:spMkLst>
        </pc:spChg>
        <pc:spChg chg="del">
          <ac:chgData name="Joe Kao (高育晟)" userId="831eb8d1-f187-4574-a680-ad975c495a54" providerId="ADAL" clId="{DEF47950-0B1C-41DB-84E9-2BCC9615B2CF}" dt="2022-01-18T06:06:15.289" v="975" actId="478"/>
          <ac:spMkLst>
            <pc:docMk/>
            <pc:sldMk cId="954738968" sldId="205951604"/>
            <ac:spMk id="3" creationId="{18AB2F8E-4EFF-4AAF-B24C-2DC3E9CF17D8}"/>
          </ac:spMkLst>
        </pc:spChg>
        <pc:spChg chg="add mod">
          <ac:chgData name="Joe Kao (高育晟)" userId="831eb8d1-f187-4574-a680-ad975c495a54" providerId="ADAL" clId="{DEF47950-0B1C-41DB-84E9-2BCC9615B2CF}" dt="2022-01-18T06:06:35.005" v="979" actId="1076"/>
          <ac:spMkLst>
            <pc:docMk/>
            <pc:sldMk cId="954738968" sldId="205951604"/>
            <ac:spMk id="4" creationId="{D55C45A5-5180-42B6-B5A3-F64008F0E64B}"/>
          </ac:spMkLst>
        </pc:spChg>
        <pc:spChg chg="add mod">
          <ac:chgData name="Joe Kao (高育晟)" userId="831eb8d1-f187-4574-a680-ad975c495a54" providerId="ADAL" clId="{DEF47950-0B1C-41DB-84E9-2BCC9615B2CF}" dt="2022-01-18T06:06:46.990" v="981" actId="1076"/>
          <ac:spMkLst>
            <pc:docMk/>
            <pc:sldMk cId="954738968" sldId="205951604"/>
            <ac:spMk id="5" creationId="{4FFA1AA8-A631-4C90-9E99-E9E7F0FD9A17}"/>
          </ac:spMkLst>
        </pc:spChg>
      </pc:sldChg>
      <pc:sldChg chg="addSp delSp modSp new mod modNotesTx">
        <pc:chgData name="Joe Kao (高育晟)" userId="831eb8d1-f187-4574-a680-ad975c495a54" providerId="ADAL" clId="{DEF47950-0B1C-41DB-84E9-2BCC9615B2CF}" dt="2022-01-23T09:37:35.571" v="8390" actId="20577"/>
        <pc:sldMkLst>
          <pc:docMk/>
          <pc:sldMk cId="2204713142" sldId="205951605"/>
        </pc:sldMkLst>
        <pc:spChg chg="mod">
          <ac:chgData name="Joe Kao (高育晟)" userId="831eb8d1-f187-4574-a680-ad975c495a54" providerId="ADAL" clId="{DEF47950-0B1C-41DB-84E9-2BCC9615B2CF}" dt="2022-01-18T06:18:37.049" v="986" actId="20577"/>
          <ac:spMkLst>
            <pc:docMk/>
            <pc:sldMk cId="2204713142" sldId="205951605"/>
            <ac:spMk id="2" creationId="{14E4C5A0-D6DC-4AA5-B85A-6951F10EA28D}"/>
          </ac:spMkLst>
        </pc:spChg>
        <pc:spChg chg="del">
          <ac:chgData name="Joe Kao (高育晟)" userId="831eb8d1-f187-4574-a680-ad975c495a54" providerId="ADAL" clId="{DEF47950-0B1C-41DB-84E9-2BCC9615B2CF}" dt="2022-01-18T06:18:40.298" v="987" actId="478"/>
          <ac:spMkLst>
            <pc:docMk/>
            <pc:sldMk cId="2204713142" sldId="205951605"/>
            <ac:spMk id="3" creationId="{7944156B-9406-4070-92E2-AEDA1DD8FAD0}"/>
          </ac:spMkLst>
        </pc:spChg>
        <pc:picChg chg="add mod">
          <ac:chgData name="Joe Kao (高育晟)" userId="831eb8d1-f187-4574-a680-ad975c495a54" providerId="ADAL" clId="{DEF47950-0B1C-41DB-84E9-2BCC9615B2CF}" dt="2022-01-18T06:18:58.895" v="995" actId="1076"/>
          <ac:picMkLst>
            <pc:docMk/>
            <pc:sldMk cId="2204713142" sldId="205951605"/>
            <ac:picMk id="4" creationId="{44A92830-FA69-455A-9792-AA5CE0FDEB8E}"/>
          </ac:picMkLst>
        </pc:picChg>
        <pc:picChg chg="add mod">
          <ac:chgData name="Joe Kao (高育晟)" userId="831eb8d1-f187-4574-a680-ad975c495a54" providerId="ADAL" clId="{DEF47950-0B1C-41DB-84E9-2BCC9615B2CF}" dt="2022-01-18T06:18:54.623" v="992" actId="14100"/>
          <ac:picMkLst>
            <pc:docMk/>
            <pc:sldMk cId="2204713142" sldId="205951605"/>
            <ac:picMk id="5" creationId="{7D50016A-6452-422D-AE74-C5CA08C8D6A2}"/>
          </ac:picMkLst>
        </pc:picChg>
      </pc:sldChg>
      <pc:sldChg chg="addSp delSp modSp new mod modNotesTx">
        <pc:chgData name="Joe Kao (高育晟)" userId="831eb8d1-f187-4574-a680-ad975c495a54" providerId="ADAL" clId="{DEF47950-0B1C-41DB-84E9-2BCC9615B2CF}" dt="2022-01-23T09:38:43.141" v="8461" actId="20577"/>
        <pc:sldMkLst>
          <pc:docMk/>
          <pc:sldMk cId="2293274701" sldId="205951606"/>
        </pc:sldMkLst>
        <pc:spChg chg="mod">
          <ac:chgData name="Joe Kao (高育晟)" userId="831eb8d1-f187-4574-a680-ad975c495a54" providerId="ADAL" clId="{DEF47950-0B1C-41DB-84E9-2BCC9615B2CF}" dt="2022-01-18T06:19:34.686" v="998" actId="20577"/>
          <ac:spMkLst>
            <pc:docMk/>
            <pc:sldMk cId="2293274701" sldId="205951606"/>
            <ac:spMk id="2" creationId="{CFACC066-AE79-4ACA-84BD-3783003D7E30}"/>
          </ac:spMkLst>
        </pc:spChg>
        <pc:spChg chg="del">
          <ac:chgData name="Joe Kao (高育晟)" userId="831eb8d1-f187-4574-a680-ad975c495a54" providerId="ADAL" clId="{DEF47950-0B1C-41DB-84E9-2BCC9615B2CF}" dt="2022-01-18T06:19:37.755" v="999" actId="478"/>
          <ac:spMkLst>
            <pc:docMk/>
            <pc:sldMk cId="2293274701" sldId="205951606"/>
            <ac:spMk id="3" creationId="{704E162A-13E8-444B-A056-60FF6C495800}"/>
          </ac:spMkLst>
        </pc:spChg>
        <pc:spChg chg="add mod">
          <ac:chgData name="Joe Kao (高育晟)" userId="831eb8d1-f187-4574-a680-ad975c495a54" providerId="ADAL" clId="{DEF47950-0B1C-41DB-84E9-2BCC9615B2CF}" dt="2022-01-18T06:20:00.711" v="1002" actId="1076"/>
          <ac:spMkLst>
            <pc:docMk/>
            <pc:sldMk cId="2293274701" sldId="205951606"/>
            <ac:spMk id="5" creationId="{90AB8BF6-3682-4B82-A70C-206594040256}"/>
          </ac:spMkLst>
        </pc:spChg>
        <pc:spChg chg="add mod">
          <ac:chgData name="Joe Kao (高育晟)" userId="831eb8d1-f187-4574-a680-ad975c495a54" providerId="ADAL" clId="{DEF47950-0B1C-41DB-84E9-2BCC9615B2CF}" dt="2022-01-18T06:20:19.321" v="1007" actId="1076"/>
          <ac:spMkLst>
            <pc:docMk/>
            <pc:sldMk cId="2293274701" sldId="205951606"/>
            <ac:spMk id="6" creationId="{9FABE624-1F71-4A74-8230-FDC3FEFC9EEB}"/>
          </ac:spMkLst>
        </pc:spChg>
        <pc:picChg chg="add mod">
          <ac:chgData name="Joe Kao (高育晟)" userId="831eb8d1-f187-4574-a680-ad975c495a54" providerId="ADAL" clId="{DEF47950-0B1C-41DB-84E9-2BCC9615B2CF}" dt="2022-01-18T06:20:15.822" v="1006" actId="1076"/>
          <ac:picMkLst>
            <pc:docMk/>
            <pc:sldMk cId="2293274701" sldId="205951606"/>
            <ac:picMk id="4" creationId="{D3DFCF62-1DFE-492B-AE0F-B0E852129F25}"/>
          </ac:picMkLst>
        </pc:picChg>
        <pc:cxnChg chg="add mod">
          <ac:chgData name="Joe Kao (高育晟)" userId="831eb8d1-f187-4574-a680-ad975c495a54" providerId="ADAL" clId="{DEF47950-0B1C-41DB-84E9-2BCC9615B2CF}" dt="2022-01-18T06:20:26.833" v="1009" actId="14100"/>
          <ac:cxnSpMkLst>
            <pc:docMk/>
            <pc:sldMk cId="2293274701" sldId="205951606"/>
            <ac:cxnSpMk id="7" creationId="{4F2221E5-07EF-4ABA-A0E7-702EEDC49413}"/>
          </ac:cxnSpMkLst>
        </pc:cxnChg>
        <pc:cxnChg chg="add mod">
          <ac:chgData name="Joe Kao (高育晟)" userId="831eb8d1-f187-4574-a680-ad975c495a54" providerId="ADAL" clId="{DEF47950-0B1C-41DB-84E9-2BCC9615B2CF}" dt="2022-01-18T06:20:04.152" v="1003" actId="14100"/>
          <ac:cxnSpMkLst>
            <pc:docMk/>
            <pc:sldMk cId="2293274701" sldId="205951606"/>
            <ac:cxnSpMk id="8" creationId="{E162DE26-2B6C-4426-856F-BC514B295EFC}"/>
          </ac:cxnSpMkLst>
        </pc:cxnChg>
      </pc:sldChg>
      <pc:sldChg chg="addSp delSp modSp new mod modNotesTx">
        <pc:chgData name="Joe Kao (高育晟)" userId="831eb8d1-f187-4574-a680-ad975c495a54" providerId="ADAL" clId="{DEF47950-0B1C-41DB-84E9-2BCC9615B2CF}" dt="2022-01-23T09:40:52.232" v="8693" actId="20577"/>
        <pc:sldMkLst>
          <pc:docMk/>
          <pc:sldMk cId="2149691647" sldId="205951607"/>
        </pc:sldMkLst>
        <pc:spChg chg="mod">
          <ac:chgData name="Joe Kao (高育晟)" userId="831eb8d1-f187-4574-a680-ad975c495a54" providerId="ADAL" clId="{DEF47950-0B1C-41DB-84E9-2BCC9615B2CF}" dt="2022-01-18T06:23:32.608" v="1012" actId="20577"/>
          <ac:spMkLst>
            <pc:docMk/>
            <pc:sldMk cId="2149691647" sldId="205951607"/>
            <ac:spMk id="2" creationId="{87499B02-A770-4BB1-B3CB-D2C4B8108165}"/>
          </ac:spMkLst>
        </pc:spChg>
        <pc:spChg chg="del">
          <ac:chgData name="Joe Kao (高育晟)" userId="831eb8d1-f187-4574-a680-ad975c495a54" providerId="ADAL" clId="{DEF47950-0B1C-41DB-84E9-2BCC9615B2CF}" dt="2022-01-18T06:23:35.921" v="1013" actId="478"/>
          <ac:spMkLst>
            <pc:docMk/>
            <pc:sldMk cId="2149691647" sldId="205951607"/>
            <ac:spMk id="3" creationId="{D3CB28A1-8CF2-4CE3-A120-5C398A74638B}"/>
          </ac:spMkLst>
        </pc:spChg>
        <pc:spChg chg="add mod">
          <ac:chgData name="Joe Kao (高育晟)" userId="831eb8d1-f187-4574-a680-ad975c495a54" providerId="ADAL" clId="{DEF47950-0B1C-41DB-84E9-2BCC9615B2CF}" dt="2022-01-18T06:23:54.680" v="1017" actId="1076"/>
          <ac:spMkLst>
            <pc:docMk/>
            <pc:sldMk cId="2149691647" sldId="205951607"/>
            <ac:spMk id="4" creationId="{0211CC86-4612-41F8-B459-816DD984D192}"/>
          </ac:spMkLst>
        </pc:spChg>
        <pc:spChg chg="add mod">
          <ac:chgData name="Joe Kao (高育晟)" userId="831eb8d1-f187-4574-a680-ad975c495a54" providerId="ADAL" clId="{DEF47950-0B1C-41DB-84E9-2BCC9615B2CF}" dt="2022-01-18T06:24:25.753" v="1024" actId="1076"/>
          <ac:spMkLst>
            <pc:docMk/>
            <pc:sldMk cId="2149691647" sldId="205951607"/>
            <ac:spMk id="5" creationId="{F901B910-179B-43C6-B4B1-754867B629F3}"/>
          </ac:spMkLst>
        </pc:spChg>
      </pc:sldChg>
      <pc:sldChg chg="addSp delSp modSp new mod modNotesTx">
        <pc:chgData name="Joe Kao (高育晟)" userId="831eb8d1-f187-4574-a680-ad975c495a54" providerId="ADAL" clId="{DEF47950-0B1C-41DB-84E9-2BCC9615B2CF}" dt="2022-01-23T09:46:41.961" v="8891" actId="20577"/>
        <pc:sldMkLst>
          <pc:docMk/>
          <pc:sldMk cId="3181347552" sldId="205951608"/>
        </pc:sldMkLst>
        <pc:spChg chg="mod">
          <ac:chgData name="Joe Kao (高育晟)" userId="831eb8d1-f187-4574-a680-ad975c495a54" providerId="ADAL" clId="{DEF47950-0B1C-41DB-84E9-2BCC9615B2CF}" dt="2022-01-18T06:24:45.869" v="1027" actId="20577"/>
          <ac:spMkLst>
            <pc:docMk/>
            <pc:sldMk cId="3181347552" sldId="205951608"/>
            <ac:spMk id="2" creationId="{03EE7614-2439-4979-AF14-BC4C15B551B7}"/>
          </ac:spMkLst>
        </pc:spChg>
        <pc:spChg chg="del">
          <ac:chgData name="Joe Kao (高育晟)" userId="831eb8d1-f187-4574-a680-ad975c495a54" providerId="ADAL" clId="{DEF47950-0B1C-41DB-84E9-2BCC9615B2CF}" dt="2022-01-18T06:25:02.503" v="1028" actId="478"/>
          <ac:spMkLst>
            <pc:docMk/>
            <pc:sldMk cId="3181347552" sldId="205951608"/>
            <ac:spMk id="3" creationId="{1E8E78F0-13CF-4E0F-BCF2-F00BDE1B47E5}"/>
          </ac:spMkLst>
        </pc:spChg>
        <pc:spChg chg="add del mod">
          <ac:chgData name="Joe Kao (高育晟)" userId="831eb8d1-f187-4574-a680-ad975c495a54" providerId="ADAL" clId="{DEF47950-0B1C-41DB-84E9-2BCC9615B2CF}" dt="2022-01-18T06:25:56.593" v="1031" actId="478"/>
          <ac:spMkLst>
            <pc:docMk/>
            <pc:sldMk cId="3181347552" sldId="205951608"/>
            <ac:spMk id="6" creationId="{73ADFADF-B94C-4CC7-BC5C-BC7F1A6BDA7E}"/>
          </ac:spMkLst>
        </pc:spChg>
        <pc:spChg chg="add del mod">
          <ac:chgData name="Joe Kao (高育晟)" userId="831eb8d1-f187-4574-a680-ad975c495a54" providerId="ADAL" clId="{DEF47950-0B1C-41DB-84E9-2BCC9615B2CF}" dt="2022-01-18T06:25:56.593" v="1031" actId="478"/>
          <ac:spMkLst>
            <pc:docMk/>
            <pc:sldMk cId="3181347552" sldId="205951608"/>
            <ac:spMk id="7" creationId="{5AD374D6-F22B-46EB-9B41-4BF2C9D03164}"/>
          </ac:spMkLst>
        </pc:spChg>
        <pc:spChg chg="add del mod">
          <ac:chgData name="Joe Kao (高育晟)" userId="831eb8d1-f187-4574-a680-ad975c495a54" providerId="ADAL" clId="{DEF47950-0B1C-41DB-84E9-2BCC9615B2CF}" dt="2022-01-18T06:25:56.593" v="1031" actId="478"/>
          <ac:spMkLst>
            <pc:docMk/>
            <pc:sldMk cId="3181347552" sldId="205951608"/>
            <ac:spMk id="8" creationId="{793A4E10-DDFB-4B8B-BCE8-3910416E1CB8}"/>
          </ac:spMkLst>
        </pc:spChg>
        <pc:spChg chg="add del mod">
          <ac:chgData name="Joe Kao (高育晟)" userId="831eb8d1-f187-4574-a680-ad975c495a54" providerId="ADAL" clId="{DEF47950-0B1C-41DB-84E9-2BCC9615B2CF}" dt="2022-01-18T06:25:56.593" v="1031" actId="478"/>
          <ac:spMkLst>
            <pc:docMk/>
            <pc:sldMk cId="3181347552" sldId="205951608"/>
            <ac:spMk id="9" creationId="{4AB9A87A-3EE6-42AC-B813-C39265993004}"/>
          </ac:spMkLst>
        </pc:spChg>
        <pc:spChg chg="add del mod">
          <ac:chgData name="Joe Kao (高育晟)" userId="831eb8d1-f187-4574-a680-ad975c495a54" providerId="ADAL" clId="{DEF47950-0B1C-41DB-84E9-2BCC9615B2CF}" dt="2022-01-18T06:26:08.858" v="1035" actId="478"/>
          <ac:spMkLst>
            <pc:docMk/>
            <pc:sldMk cId="3181347552" sldId="205951608"/>
            <ac:spMk id="14" creationId="{501E191B-F6C2-42E1-B471-CDF7826B9BBA}"/>
          </ac:spMkLst>
        </pc:spChg>
        <pc:spChg chg="add del mod">
          <ac:chgData name="Joe Kao (高育晟)" userId="831eb8d1-f187-4574-a680-ad975c495a54" providerId="ADAL" clId="{DEF47950-0B1C-41DB-84E9-2BCC9615B2CF}" dt="2022-01-18T06:26:17.653" v="1038" actId="478"/>
          <ac:spMkLst>
            <pc:docMk/>
            <pc:sldMk cId="3181347552" sldId="205951608"/>
            <ac:spMk id="15" creationId="{F1882819-80CF-4B25-927A-9CFC905A337E}"/>
          </ac:spMkLst>
        </pc:spChg>
        <pc:spChg chg="add del mod">
          <ac:chgData name="Joe Kao (高育晟)" userId="831eb8d1-f187-4574-a680-ad975c495a54" providerId="ADAL" clId="{DEF47950-0B1C-41DB-84E9-2BCC9615B2CF}" dt="2022-01-18T06:26:26.880" v="1039" actId="478"/>
          <ac:spMkLst>
            <pc:docMk/>
            <pc:sldMk cId="3181347552" sldId="205951608"/>
            <ac:spMk id="16" creationId="{9BE56944-5783-47D7-B37F-A273826BB8B5}"/>
          </ac:spMkLst>
        </pc:spChg>
        <pc:spChg chg="add mod">
          <ac:chgData name="Joe Kao (高育晟)" userId="831eb8d1-f187-4574-a680-ad975c495a54" providerId="ADAL" clId="{DEF47950-0B1C-41DB-84E9-2BCC9615B2CF}" dt="2022-01-18T06:26:36.842" v="1042" actId="1076"/>
          <ac:spMkLst>
            <pc:docMk/>
            <pc:sldMk cId="3181347552" sldId="205951608"/>
            <ac:spMk id="22" creationId="{3D106E72-761D-4E82-81CF-0CB942DF3FA4}"/>
          </ac:spMkLst>
        </pc:spChg>
        <pc:spChg chg="add mod">
          <ac:chgData name="Joe Kao (高育晟)" userId="831eb8d1-f187-4574-a680-ad975c495a54" providerId="ADAL" clId="{DEF47950-0B1C-41DB-84E9-2BCC9615B2CF}" dt="2022-01-18T06:26:36.842" v="1042" actId="1076"/>
          <ac:spMkLst>
            <pc:docMk/>
            <pc:sldMk cId="3181347552" sldId="205951608"/>
            <ac:spMk id="23" creationId="{585AC73E-CB38-4204-84F8-9AB0BC374F45}"/>
          </ac:spMkLst>
        </pc:spChg>
        <pc:spChg chg="add mod">
          <ac:chgData name="Joe Kao (高育晟)" userId="831eb8d1-f187-4574-a680-ad975c495a54" providerId="ADAL" clId="{DEF47950-0B1C-41DB-84E9-2BCC9615B2CF}" dt="2022-01-18T06:26:36.842" v="1042" actId="1076"/>
          <ac:spMkLst>
            <pc:docMk/>
            <pc:sldMk cId="3181347552" sldId="205951608"/>
            <ac:spMk id="24" creationId="{DA64CBAE-7D0D-42E0-8C34-443A7B10A8E0}"/>
          </ac:spMkLst>
        </pc:spChg>
        <pc:spChg chg="add mod">
          <ac:chgData name="Joe Kao (高育晟)" userId="831eb8d1-f187-4574-a680-ad975c495a54" providerId="ADAL" clId="{DEF47950-0B1C-41DB-84E9-2BCC9615B2CF}" dt="2022-01-18T06:26:36.842" v="1042" actId="1076"/>
          <ac:spMkLst>
            <pc:docMk/>
            <pc:sldMk cId="3181347552" sldId="205951608"/>
            <ac:spMk id="25" creationId="{070D5085-559E-4E71-9838-3811C92406A5}"/>
          </ac:spMkLst>
        </pc:spChg>
        <pc:picChg chg="add del mod">
          <ac:chgData name="Joe Kao (高育晟)" userId="831eb8d1-f187-4574-a680-ad975c495a54" providerId="ADAL" clId="{DEF47950-0B1C-41DB-84E9-2BCC9615B2CF}" dt="2022-01-18T06:25:58.587" v="1032" actId="478"/>
          <ac:picMkLst>
            <pc:docMk/>
            <pc:sldMk cId="3181347552" sldId="205951608"/>
            <ac:picMk id="4" creationId="{2820FB78-40C4-4736-95BB-377441B7C0EF}"/>
          </ac:picMkLst>
        </pc:picChg>
        <pc:picChg chg="add del mod">
          <ac:chgData name="Joe Kao (高育晟)" userId="831eb8d1-f187-4574-a680-ad975c495a54" providerId="ADAL" clId="{DEF47950-0B1C-41DB-84E9-2BCC9615B2CF}" dt="2022-01-18T06:25:56.593" v="1031" actId="478"/>
          <ac:picMkLst>
            <pc:docMk/>
            <pc:sldMk cId="3181347552" sldId="205951608"/>
            <ac:picMk id="5" creationId="{76001D9A-321A-4183-9DF5-D64C57B6CFB2}"/>
          </ac:picMkLst>
        </pc:picChg>
        <pc:picChg chg="add mod">
          <ac:chgData name="Joe Kao (高育晟)" userId="831eb8d1-f187-4574-a680-ad975c495a54" providerId="ADAL" clId="{DEF47950-0B1C-41DB-84E9-2BCC9615B2CF}" dt="2022-01-18T06:26:36.842" v="1042" actId="1076"/>
          <ac:picMkLst>
            <pc:docMk/>
            <pc:sldMk cId="3181347552" sldId="205951608"/>
            <ac:picMk id="17" creationId="{34045760-F2F4-4A5C-A524-5D7EF9D8403E}"/>
          </ac:picMkLst>
        </pc:picChg>
        <pc:picChg chg="add mod">
          <ac:chgData name="Joe Kao (高育晟)" userId="831eb8d1-f187-4574-a680-ad975c495a54" providerId="ADAL" clId="{DEF47950-0B1C-41DB-84E9-2BCC9615B2CF}" dt="2022-01-18T06:26:36.842" v="1042" actId="1076"/>
          <ac:picMkLst>
            <pc:docMk/>
            <pc:sldMk cId="3181347552" sldId="205951608"/>
            <ac:picMk id="18" creationId="{F3ABB318-AFB4-4B37-B0A2-DDEC1EFF26BC}"/>
          </ac:picMkLst>
        </pc:picChg>
        <pc:picChg chg="add mod">
          <ac:chgData name="Joe Kao (高育晟)" userId="831eb8d1-f187-4574-a680-ad975c495a54" providerId="ADAL" clId="{DEF47950-0B1C-41DB-84E9-2BCC9615B2CF}" dt="2022-01-18T06:26:36.842" v="1042" actId="1076"/>
          <ac:picMkLst>
            <pc:docMk/>
            <pc:sldMk cId="3181347552" sldId="205951608"/>
            <ac:picMk id="19" creationId="{1B067F0B-FBF1-4C1B-9D42-24899B616AAE}"/>
          </ac:picMkLst>
        </pc:picChg>
        <pc:picChg chg="add mod">
          <ac:chgData name="Joe Kao (高育晟)" userId="831eb8d1-f187-4574-a680-ad975c495a54" providerId="ADAL" clId="{DEF47950-0B1C-41DB-84E9-2BCC9615B2CF}" dt="2022-01-18T06:26:36.842" v="1042" actId="1076"/>
          <ac:picMkLst>
            <pc:docMk/>
            <pc:sldMk cId="3181347552" sldId="205951608"/>
            <ac:picMk id="20" creationId="{48977BB4-9808-4A9F-9F92-141C3CCA5B42}"/>
          </ac:picMkLst>
        </pc:picChg>
        <pc:picChg chg="add mod">
          <ac:chgData name="Joe Kao (高育晟)" userId="831eb8d1-f187-4574-a680-ad975c495a54" providerId="ADAL" clId="{DEF47950-0B1C-41DB-84E9-2BCC9615B2CF}" dt="2022-01-18T06:26:36.842" v="1042" actId="1076"/>
          <ac:picMkLst>
            <pc:docMk/>
            <pc:sldMk cId="3181347552" sldId="205951608"/>
            <ac:picMk id="21" creationId="{F6B54C6F-5155-400A-AD1E-F1959E9E9A34}"/>
          </ac:picMkLst>
        </pc:picChg>
        <pc:cxnChg chg="add del mod">
          <ac:chgData name="Joe Kao (高育晟)" userId="831eb8d1-f187-4574-a680-ad975c495a54" providerId="ADAL" clId="{DEF47950-0B1C-41DB-84E9-2BCC9615B2CF}" dt="2022-01-18T06:25:56.593" v="1031" actId="478"/>
          <ac:cxnSpMkLst>
            <pc:docMk/>
            <pc:sldMk cId="3181347552" sldId="205951608"/>
            <ac:cxnSpMk id="10" creationId="{3818472A-3E34-44D2-AAF5-773C9880C988}"/>
          </ac:cxnSpMkLst>
        </pc:cxnChg>
        <pc:cxnChg chg="add del mod">
          <ac:chgData name="Joe Kao (高育晟)" userId="831eb8d1-f187-4574-a680-ad975c495a54" providerId="ADAL" clId="{DEF47950-0B1C-41DB-84E9-2BCC9615B2CF}" dt="2022-01-18T06:25:56.593" v="1031" actId="478"/>
          <ac:cxnSpMkLst>
            <pc:docMk/>
            <pc:sldMk cId="3181347552" sldId="205951608"/>
            <ac:cxnSpMk id="11" creationId="{2AA1B021-84B6-4449-8319-33487F5CDDCE}"/>
          </ac:cxnSpMkLst>
        </pc:cxnChg>
        <pc:cxnChg chg="add del mod">
          <ac:chgData name="Joe Kao (高育晟)" userId="831eb8d1-f187-4574-a680-ad975c495a54" providerId="ADAL" clId="{DEF47950-0B1C-41DB-84E9-2BCC9615B2CF}" dt="2022-01-18T06:25:56.593" v="1031" actId="478"/>
          <ac:cxnSpMkLst>
            <pc:docMk/>
            <pc:sldMk cId="3181347552" sldId="205951608"/>
            <ac:cxnSpMk id="12" creationId="{6CEAE918-ED7F-4C4E-BDB2-A1B7B5593478}"/>
          </ac:cxnSpMkLst>
        </pc:cxnChg>
        <pc:cxnChg chg="add del mod">
          <ac:chgData name="Joe Kao (高育晟)" userId="831eb8d1-f187-4574-a680-ad975c495a54" providerId="ADAL" clId="{DEF47950-0B1C-41DB-84E9-2BCC9615B2CF}" dt="2022-01-18T06:25:56.593" v="1031" actId="478"/>
          <ac:cxnSpMkLst>
            <pc:docMk/>
            <pc:sldMk cId="3181347552" sldId="205951608"/>
            <ac:cxnSpMk id="13" creationId="{ED4E8D4F-AF42-41D0-B06B-88B6988B966E}"/>
          </ac:cxnSpMkLst>
        </pc:cxnChg>
        <pc:cxnChg chg="add mod">
          <ac:chgData name="Joe Kao (高育晟)" userId="831eb8d1-f187-4574-a680-ad975c495a54" providerId="ADAL" clId="{DEF47950-0B1C-41DB-84E9-2BCC9615B2CF}" dt="2022-01-18T06:26:36.842" v="1042" actId="1076"/>
          <ac:cxnSpMkLst>
            <pc:docMk/>
            <pc:sldMk cId="3181347552" sldId="205951608"/>
            <ac:cxnSpMk id="26" creationId="{D2A51036-C60C-4367-9780-443AB5E52FCB}"/>
          </ac:cxnSpMkLst>
        </pc:cxnChg>
        <pc:cxnChg chg="add mod">
          <ac:chgData name="Joe Kao (高育晟)" userId="831eb8d1-f187-4574-a680-ad975c495a54" providerId="ADAL" clId="{DEF47950-0B1C-41DB-84E9-2BCC9615B2CF}" dt="2022-01-18T06:26:36.842" v="1042" actId="1076"/>
          <ac:cxnSpMkLst>
            <pc:docMk/>
            <pc:sldMk cId="3181347552" sldId="205951608"/>
            <ac:cxnSpMk id="27" creationId="{5340ADFF-7FE8-4BAE-A3AF-466E86F33A3C}"/>
          </ac:cxnSpMkLst>
        </pc:cxnChg>
        <pc:cxnChg chg="add mod">
          <ac:chgData name="Joe Kao (高育晟)" userId="831eb8d1-f187-4574-a680-ad975c495a54" providerId="ADAL" clId="{DEF47950-0B1C-41DB-84E9-2BCC9615B2CF}" dt="2022-01-18T06:26:36.842" v="1042" actId="1076"/>
          <ac:cxnSpMkLst>
            <pc:docMk/>
            <pc:sldMk cId="3181347552" sldId="205951608"/>
            <ac:cxnSpMk id="28" creationId="{A2ACD9B8-33FE-44BB-9684-3DC5C3D5DBA0}"/>
          </ac:cxnSpMkLst>
        </pc:cxnChg>
        <pc:cxnChg chg="add mod">
          <ac:chgData name="Joe Kao (高育晟)" userId="831eb8d1-f187-4574-a680-ad975c495a54" providerId="ADAL" clId="{DEF47950-0B1C-41DB-84E9-2BCC9615B2CF}" dt="2022-01-18T06:26:36.842" v="1042" actId="1076"/>
          <ac:cxnSpMkLst>
            <pc:docMk/>
            <pc:sldMk cId="3181347552" sldId="205951608"/>
            <ac:cxnSpMk id="29" creationId="{CC3E2FD4-BD56-45A0-99A6-CD4D1B5937EA}"/>
          </ac:cxnSpMkLst>
        </pc:cxnChg>
      </pc:sldChg>
      <pc:sldChg chg="addSp delSp modSp new del mod modNotesTx">
        <pc:chgData name="Joe Kao (高育晟)" userId="831eb8d1-f187-4574-a680-ad975c495a54" providerId="ADAL" clId="{DEF47950-0B1C-41DB-84E9-2BCC9615B2CF}" dt="2022-01-23T09:47:28.554" v="8901" actId="2696"/>
        <pc:sldMkLst>
          <pc:docMk/>
          <pc:sldMk cId="1541005851" sldId="205951609"/>
        </pc:sldMkLst>
        <pc:spChg chg="mod">
          <ac:chgData name="Joe Kao (高育晟)" userId="831eb8d1-f187-4574-a680-ad975c495a54" providerId="ADAL" clId="{DEF47950-0B1C-41DB-84E9-2BCC9615B2CF}" dt="2022-01-18T06:30:27.737" v="1045" actId="20577"/>
          <ac:spMkLst>
            <pc:docMk/>
            <pc:sldMk cId="1541005851" sldId="205951609"/>
            <ac:spMk id="2" creationId="{430D932A-2C1D-4BCF-B4F2-591CEB58C953}"/>
          </ac:spMkLst>
        </pc:spChg>
        <pc:spChg chg="del">
          <ac:chgData name="Joe Kao (高育晟)" userId="831eb8d1-f187-4574-a680-ad975c495a54" providerId="ADAL" clId="{DEF47950-0B1C-41DB-84E9-2BCC9615B2CF}" dt="2022-01-18T06:30:30.867" v="1046" actId="478"/>
          <ac:spMkLst>
            <pc:docMk/>
            <pc:sldMk cId="1541005851" sldId="205951609"/>
            <ac:spMk id="3" creationId="{4524492B-65C8-470B-B391-F9D973EA9E5D}"/>
          </ac:spMkLst>
        </pc:spChg>
        <pc:picChg chg="add mod">
          <ac:chgData name="Joe Kao (高育晟)" userId="831eb8d1-f187-4574-a680-ad975c495a54" providerId="ADAL" clId="{DEF47950-0B1C-41DB-84E9-2BCC9615B2CF}" dt="2022-01-18T06:30:46.193" v="1050" actId="1076"/>
          <ac:picMkLst>
            <pc:docMk/>
            <pc:sldMk cId="1541005851" sldId="205951609"/>
            <ac:picMk id="4" creationId="{84123EAF-8078-4F6A-BAC4-89AC8A7992A0}"/>
          </ac:picMkLst>
        </pc:picChg>
        <pc:picChg chg="add mod">
          <ac:chgData name="Joe Kao (高育晟)" userId="831eb8d1-f187-4574-a680-ad975c495a54" providerId="ADAL" clId="{DEF47950-0B1C-41DB-84E9-2BCC9615B2CF}" dt="2022-01-18T06:30:49.641" v="1051" actId="1076"/>
          <ac:picMkLst>
            <pc:docMk/>
            <pc:sldMk cId="1541005851" sldId="205951609"/>
            <ac:picMk id="5" creationId="{D592FDA0-D333-4A4C-8686-5A8B05D6DAB7}"/>
          </ac:picMkLst>
        </pc:picChg>
      </pc:sldChg>
      <pc:sldChg chg="add modNotesTx">
        <pc:chgData name="Joe Kao (高育晟)" userId="831eb8d1-f187-4574-a680-ad975c495a54" providerId="ADAL" clId="{DEF47950-0B1C-41DB-84E9-2BCC9615B2CF}" dt="2022-01-23T09:48:10.583" v="8928" actId="6549"/>
        <pc:sldMkLst>
          <pc:docMk/>
          <pc:sldMk cId="2301181107" sldId="205951609"/>
        </pc:sldMkLst>
      </pc:sldChg>
      <pc:sldChg chg="addSp delSp modSp new mod modNotesTx">
        <pc:chgData name="Joe Kao (高育晟)" userId="831eb8d1-f187-4574-a680-ad975c495a54" providerId="ADAL" clId="{DEF47950-0B1C-41DB-84E9-2BCC9615B2CF}" dt="2022-01-23T06:46:54.278" v="4720" actId="22"/>
        <pc:sldMkLst>
          <pc:docMk/>
          <pc:sldMk cId="1802245636" sldId="205951610"/>
        </pc:sldMkLst>
        <pc:spChg chg="mod">
          <ac:chgData name="Joe Kao (高育晟)" userId="831eb8d1-f187-4574-a680-ad975c495a54" providerId="ADAL" clId="{DEF47950-0B1C-41DB-84E9-2BCC9615B2CF}" dt="2022-01-18T06:42:38.323" v="1061" actId="27636"/>
          <ac:spMkLst>
            <pc:docMk/>
            <pc:sldMk cId="1802245636" sldId="205951610"/>
            <ac:spMk id="2" creationId="{A4921B3A-AFD8-4F47-AD76-A4382FA9C530}"/>
          </ac:spMkLst>
        </pc:spChg>
        <pc:spChg chg="del">
          <ac:chgData name="Joe Kao (高育晟)" userId="831eb8d1-f187-4574-a680-ad975c495a54" providerId="ADAL" clId="{DEF47950-0B1C-41DB-84E9-2BCC9615B2CF}" dt="2022-01-18T06:42:41.235" v="1062" actId="478"/>
          <ac:spMkLst>
            <pc:docMk/>
            <pc:sldMk cId="1802245636" sldId="205951610"/>
            <ac:spMk id="3" creationId="{1F2D442E-5C87-40D2-B347-B3C7E01CD942}"/>
          </ac:spMkLst>
        </pc:spChg>
        <pc:spChg chg="add mod">
          <ac:chgData name="Joe Kao (高育晟)" userId="831eb8d1-f187-4574-a680-ad975c495a54" providerId="ADAL" clId="{DEF47950-0B1C-41DB-84E9-2BCC9615B2CF}" dt="2022-01-20T10:09:50.556" v="1673" actId="20577"/>
          <ac:spMkLst>
            <pc:docMk/>
            <pc:sldMk cId="1802245636" sldId="205951610"/>
            <ac:spMk id="3" creationId="{C0EA3864-6ECE-458D-818D-56B544F2ECCB}"/>
          </ac:spMkLst>
        </pc:spChg>
        <pc:picChg chg="add del">
          <ac:chgData name="Joe Kao (高育晟)" userId="831eb8d1-f187-4574-a680-ad975c495a54" providerId="ADAL" clId="{DEF47950-0B1C-41DB-84E9-2BCC9615B2CF}" dt="2022-01-23T06:46:54.278" v="4720" actId="22"/>
          <ac:picMkLst>
            <pc:docMk/>
            <pc:sldMk cId="1802245636" sldId="205951610"/>
            <ac:picMk id="5" creationId="{C8EE2F48-08B2-4224-ADF9-A1AAE083F3FA}"/>
          </ac:picMkLst>
        </pc:picChg>
      </pc:sldChg>
      <pc:sldChg chg="addSp delSp modSp new mod modNotesTx">
        <pc:chgData name="Joe Kao (高育晟)" userId="831eb8d1-f187-4574-a680-ad975c495a54" providerId="ADAL" clId="{DEF47950-0B1C-41DB-84E9-2BCC9615B2CF}" dt="2022-01-23T09:49:21.934" v="9026" actId="20577"/>
        <pc:sldMkLst>
          <pc:docMk/>
          <pc:sldMk cId="578693557" sldId="205951611"/>
        </pc:sldMkLst>
        <pc:spChg chg="mod">
          <ac:chgData name="Joe Kao (高育晟)" userId="831eb8d1-f187-4574-a680-ad975c495a54" providerId="ADAL" clId="{DEF47950-0B1C-41DB-84E9-2BCC9615B2CF}" dt="2022-01-18T06:50:34.412" v="1073"/>
          <ac:spMkLst>
            <pc:docMk/>
            <pc:sldMk cId="578693557" sldId="205951611"/>
            <ac:spMk id="2" creationId="{0E32E746-4992-488A-8350-C8CE5060B010}"/>
          </ac:spMkLst>
        </pc:spChg>
        <pc:spChg chg="del">
          <ac:chgData name="Joe Kao (高育晟)" userId="831eb8d1-f187-4574-a680-ad975c495a54" providerId="ADAL" clId="{DEF47950-0B1C-41DB-84E9-2BCC9615B2CF}" dt="2022-01-18T06:50:38.036" v="1074" actId="478"/>
          <ac:spMkLst>
            <pc:docMk/>
            <pc:sldMk cId="578693557" sldId="205951611"/>
            <ac:spMk id="3" creationId="{CB6CD184-0170-4F5B-9E50-29413A7C74DE}"/>
          </ac:spMkLst>
        </pc:spChg>
        <pc:spChg chg="add mod">
          <ac:chgData name="Joe Kao (高育晟)" userId="831eb8d1-f187-4574-a680-ad975c495a54" providerId="ADAL" clId="{DEF47950-0B1C-41DB-84E9-2BCC9615B2CF}" dt="2022-01-18T06:50:54.147" v="1077" actId="14100"/>
          <ac:spMkLst>
            <pc:docMk/>
            <pc:sldMk cId="578693557" sldId="205951611"/>
            <ac:spMk id="4" creationId="{93F5E828-A53B-4681-A67B-8A80C7B4D0D4}"/>
          </ac:spMkLst>
        </pc:spChg>
        <pc:spChg chg="add mod">
          <ac:chgData name="Joe Kao (高育晟)" userId="831eb8d1-f187-4574-a680-ad975c495a54" providerId="ADAL" clId="{DEF47950-0B1C-41DB-84E9-2BCC9615B2CF}" dt="2022-01-18T06:51:04.403" v="1079" actId="1076"/>
          <ac:spMkLst>
            <pc:docMk/>
            <pc:sldMk cId="578693557" sldId="205951611"/>
            <ac:spMk id="5" creationId="{948D5BE2-F472-4D01-AB7A-A49779A434B4}"/>
          </ac:spMkLst>
        </pc:spChg>
      </pc:sldChg>
      <pc:sldChg chg="addSp delSp modSp new mod modNotesTx">
        <pc:chgData name="Joe Kao (高育晟)" userId="831eb8d1-f187-4574-a680-ad975c495a54" providerId="ADAL" clId="{DEF47950-0B1C-41DB-84E9-2BCC9615B2CF}" dt="2022-01-24T03:31:00.758" v="10321" actId="20577"/>
        <pc:sldMkLst>
          <pc:docMk/>
          <pc:sldMk cId="599577360" sldId="205951612"/>
        </pc:sldMkLst>
        <pc:spChg chg="mod">
          <ac:chgData name="Joe Kao (高育晟)" userId="831eb8d1-f187-4574-a680-ad975c495a54" providerId="ADAL" clId="{DEF47950-0B1C-41DB-84E9-2BCC9615B2CF}" dt="2022-01-18T06:51:27.659" v="1081" actId="20577"/>
          <ac:spMkLst>
            <pc:docMk/>
            <pc:sldMk cId="599577360" sldId="205951612"/>
            <ac:spMk id="2" creationId="{7366B398-5AC6-4E7C-AEE8-30D47E521F2F}"/>
          </ac:spMkLst>
        </pc:spChg>
        <pc:spChg chg="del">
          <ac:chgData name="Joe Kao (高育晟)" userId="831eb8d1-f187-4574-a680-ad975c495a54" providerId="ADAL" clId="{DEF47950-0B1C-41DB-84E9-2BCC9615B2CF}" dt="2022-01-18T06:51:32.285" v="1082" actId="478"/>
          <ac:spMkLst>
            <pc:docMk/>
            <pc:sldMk cId="599577360" sldId="205951612"/>
            <ac:spMk id="3" creationId="{9A386D0E-D93A-4FF7-A3D3-1F4CFEDC094D}"/>
          </ac:spMkLst>
        </pc:spChg>
        <pc:spChg chg="add mod">
          <ac:chgData name="Joe Kao (高育晟)" userId="831eb8d1-f187-4574-a680-ad975c495a54" providerId="ADAL" clId="{DEF47950-0B1C-41DB-84E9-2BCC9615B2CF}" dt="2022-01-18T06:51:48.242" v="1084" actId="1076"/>
          <ac:spMkLst>
            <pc:docMk/>
            <pc:sldMk cId="599577360" sldId="205951612"/>
            <ac:spMk id="4" creationId="{C7C0D9BE-B222-43B9-9E53-945664953D4C}"/>
          </ac:spMkLst>
        </pc:spChg>
      </pc:sldChg>
      <pc:sldChg chg="addSp delSp modSp new mod modNotesTx">
        <pc:chgData name="Joe Kao (高育晟)" userId="831eb8d1-f187-4574-a680-ad975c495a54" providerId="ADAL" clId="{DEF47950-0B1C-41DB-84E9-2BCC9615B2CF}" dt="2022-01-23T07:05:41.275" v="4792" actId="20577"/>
        <pc:sldMkLst>
          <pc:docMk/>
          <pc:sldMk cId="1001972942" sldId="205951613"/>
        </pc:sldMkLst>
        <pc:spChg chg="mod">
          <ac:chgData name="Joe Kao (高育晟)" userId="831eb8d1-f187-4574-a680-ad975c495a54" providerId="ADAL" clId="{DEF47950-0B1C-41DB-84E9-2BCC9615B2CF}" dt="2022-01-18T06:52:12.054" v="1087" actId="20577"/>
          <ac:spMkLst>
            <pc:docMk/>
            <pc:sldMk cId="1001972942" sldId="205951613"/>
            <ac:spMk id="2" creationId="{5DC2BA44-F2B5-4249-ABAA-9B3490F75FD9}"/>
          </ac:spMkLst>
        </pc:spChg>
        <pc:spChg chg="del">
          <ac:chgData name="Joe Kao (高育晟)" userId="831eb8d1-f187-4574-a680-ad975c495a54" providerId="ADAL" clId="{DEF47950-0B1C-41DB-84E9-2BCC9615B2CF}" dt="2022-01-18T06:52:15.599" v="1088" actId="478"/>
          <ac:spMkLst>
            <pc:docMk/>
            <pc:sldMk cId="1001972942" sldId="205951613"/>
            <ac:spMk id="3" creationId="{235D495E-192B-489F-87AE-625D0A92438A}"/>
          </ac:spMkLst>
        </pc:spChg>
        <pc:spChg chg="add mod">
          <ac:chgData name="Joe Kao (高育晟)" userId="831eb8d1-f187-4574-a680-ad975c495a54" providerId="ADAL" clId="{DEF47950-0B1C-41DB-84E9-2BCC9615B2CF}" dt="2022-01-18T06:52:36.579" v="1092" actId="1076"/>
          <ac:spMkLst>
            <pc:docMk/>
            <pc:sldMk cId="1001972942" sldId="205951613"/>
            <ac:spMk id="5" creationId="{8DDDBC57-02A2-4B12-A262-DBC62ADC8927}"/>
          </ac:spMkLst>
        </pc:spChg>
        <pc:spChg chg="add mod">
          <ac:chgData name="Joe Kao (高育晟)" userId="831eb8d1-f187-4574-a680-ad975c495a54" providerId="ADAL" clId="{DEF47950-0B1C-41DB-84E9-2BCC9615B2CF}" dt="2022-01-18T06:52:47.548" v="1094"/>
          <ac:spMkLst>
            <pc:docMk/>
            <pc:sldMk cId="1001972942" sldId="205951613"/>
            <ac:spMk id="6" creationId="{C2D2D3FC-CC0D-4549-B567-6F5B899179A2}"/>
          </ac:spMkLst>
        </pc:spChg>
      </pc:sldChg>
      <pc:sldChg chg="addSp delSp modSp new mod modNotesTx">
        <pc:chgData name="Joe Kao (高育晟)" userId="831eb8d1-f187-4574-a680-ad975c495a54" providerId="ADAL" clId="{DEF47950-0B1C-41DB-84E9-2BCC9615B2CF}" dt="2022-01-23T07:07:14.750" v="4997" actId="20577"/>
        <pc:sldMkLst>
          <pc:docMk/>
          <pc:sldMk cId="264834940" sldId="205951614"/>
        </pc:sldMkLst>
        <pc:spChg chg="mod">
          <ac:chgData name="Joe Kao (高育晟)" userId="831eb8d1-f187-4574-a680-ad975c495a54" providerId="ADAL" clId="{DEF47950-0B1C-41DB-84E9-2BCC9615B2CF}" dt="2022-01-18T06:53:33.304" v="1097" actId="20577"/>
          <ac:spMkLst>
            <pc:docMk/>
            <pc:sldMk cId="264834940" sldId="205951614"/>
            <ac:spMk id="2" creationId="{C9A537F7-65D8-4CAA-8989-1876B05DF4C8}"/>
          </ac:spMkLst>
        </pc:spChg>
        <pc:spChg chg="del">
          <ac:chgData name="Joe Kao (高育晟)" userId="831eb8d1-f187-4574-a680-ad975c495a54" providerId="ADAL" clId="{DEF47950-0B1C-41DB-84E9-2BCC9615B2CF}" dt="2022-01-18T06:53:35.892" v="1098" actId="478"/>
          <ac:spMkLst>
            <pc:docMk/>
            <pc:sldMk cId="264834940" sldId="205951614"/>
            <ac:spMk id="3" creationId="{F4D3651B-44E8-4D1F-BF32-AA251CDD2E06}"/>
          </ac:spMkLst>
        </pc:spChg>
        <pc:picChg chg="add mod">
          <ac:chgData name="Joe Kao (高育晟)" userId="831eb8d1-f187-4574-a680-ad975c495a54" providerId="ADAL" clId="{DEF47950-0B1C-41DB-84E9-2BCC9615B2CF}" dt="2022-01-18T06:53:46.753" v="1101" actId="1076"/>
          <ac:picMkLst>
            <pc:docMk/>
            <pc:sldMk cId="264834940" sldId="205951614"/>
            <ac:picMk id="4" creationId="{AB3AEAE9-1F3B-41E3-8BF4-E4A38193A0F2}"/>
          </ac:picMkLst>
        </pc:picChg>
      </pc:sldChg>
      <pc:sldChg chg="addSp delSp modSp new mod modNotesTx">
        <pc:chgData name="Joe Kao (高育晟)" userId="831eb8d1-f187-4574-a680-ad975c495a54" providerId="ADAL" clId="{DEF47950-0B1C-41DB-84E9-2BCC9615B2CF}" dt="2022-01-23T09:51:08.244" v="9227" actId="20577"/>
        <pc:sldMkLst>
          <pc:docMk/>
          <pc:sldMk cId="3783604109" sldId="205951615"/>
        </pc:sldMkLst>
        <pc:spChg chg="mod">
          <ac:chgData name="Joe Kao (高育晟)" userId="831eb8d1-f187-4574-a680-ad975c495a54" providerId="ADAL" clId="{DEF47950-0B1C-41DB-84E9-2BCC9615B2CF}" dt="2022-01-18T06:55:20.990" v="1102"/>
          <ac:spMkLst>
            <pc:docMk/>
            <pc:sldMk cId="3783604109" sldId="205951615"/>
            <ac:spMk id="2" creationId="{611985E4-FFD2-42AC-AC51-9C67FE31B15D}"/>
          </ac:spMkLst>
        </pc:spChg>
        <pc:spChg chg="del">
          <ac:chgData name="Joe Kao (高育晟)" userId="831eb8d1-f187-4574-a680-ad975c495a54" providerId="ADAL" clId="{DEF47950-0B1C-41DB-84E9-2BCC9615B2CF}" dt="2022-01-18T06:55:24.232" v="1103" actId="478"/>
          <ac:spMkLst>
            <pc:docMk/>
            <pc:sldMk cId="3783604109" sldId="205951615"/>
            <ac:spMk id="3" creationId="{79F980D0-ED30-4C9A-AF68-7603D0015BCF}"/>
          </ac:spMkLst>
        </pc:spChg>
        <pc:spChg chg="add mod">
          <ac:chgData name="Joe Kao (高育晟)" userId="831eb8d1-f187-4574-a680-ad975c495a54" providerId="ADAL" clId="{DEF47950-0B1C-41DB-84E9-2BCC9615B2CF}" dt="2022-01-18T06:55:33.179" v="1105" actId="1076"/>
          <ac:spMkLst>
            <pc:docMk/>
            <pc:sldMk cId="3783604109" sldId="205951615"/>
            <ac:spMk id="4" creationId="{D03B91E2-1F66-4D64-97D6-190F99DA831F}"/>
          </ac:spMkLst>
        </pc:spChg>
        <pc:spChg chg="add mod">
          <ac:chgData name="Joe Kao (高育晟)" userId="831eb8d1-f187-4574-a680-ad975c495a54" providerId="ADAL" clId="{DEF47950-0B1C-41DB-84E9-2BCC9615B2CF}" dt="2022-01-18T06:56:02.770" v="1114" actId="1076"/>
          <ac:spMkLst>
            <pc:docMk/>
            <pc:sldMk cId="3783604109" sldId="205951615"/>
            <ac:spMk id="5" creationId="{98948A81-9ED6-4DAE-BE78-9A730C86F55D}"/>
          </ac:spMkLst>
        </pc:spChg>
      </pc:sldChg>
      <pc:sldChg chg="addSp delSp modSp new mod modNotesTx">
        <pc:chgData name="Joe Kao (高育晟)" userId="831eb8d1-f187-4574-a680-ad975c495a54" providerId="ADAL" clId="{DEF47950-0B1C-41DB-84E9-2BCC9615B2CF}" dt="2022-01-24T03:34:58.918" v="10325" actId="6549"/>
        <pc:sldMkLst>
          <pc:docMk/>
          <pc:sldMk cId="2620173475" sldId="205951616"/>
        </pc:sldMkLst>
        <pc:spChg chg="mod">
          <ac:chgData name="Joe Kao (高育晟)" userId="831eb8d1-f187-4574-a680-ad975c495a54" providerId="ADAL" clId="{DEF47950-0B1C-41DB-84E9-2BCC9615B2CF}" dt="2022-01-18T06:56:28.368" v="1117" actId="20577"/>
          <ac:spMkLst>
            <pc:docMk/>
            <pc:sldMk cId="2620173475" sldId="205951616"/>
            <ac:spMk id="2" creationId="{4A45AB30-6E66-4789-8506-D24BE4984107}"/>
          </ac:spMkLst>
        </pc:spChg>
        <pc:spChg chg="del">
          <ac:chgData name="Joe Kao (高育晟)" userId="831eb8d1-f187-4574-a680-ad975c495a54" providerId="ADAL" clId="{DEF47950-0B1C-41DB-84E9-2BCC9615B2CF}" dt="2022-01-18T06:56:30.902" v="1118" actId="478"/>
          <ac:spMkLst>
            <pc:docMk/>
            <pc:sldMk cId="2620173475" sldId="205951616"/>
            <ac:spMk id="3" creationId="{B81D6192-2E93-49CA-9171-3CBDE8ACA6FD}"/>
          </ac:spMkLst>
        </pc:spChg>
        <pc:picChg chg="add mod">
          <ac:chgData name="Joe Kao (高育晟)" userId="831eb8d1-f187-4574-a680-ad975c495a54" providerId="ADAL" clId="{DEF47950-0B1C-41DB-84E9-2BCC9615B2CF}" dt="2022-01-18T06:56:42.035" v="1121" actId="1076"/>
          <ac:picMkLst>
            <pc:docMk/>
            <pc:sldMk cId="2620173475" sldId="205951616"/>
            <ac:picMk id="4" creationId="{E730553A-4201-4E65-9410-59A2ADF59B4D}"/>
          </ac:picMkLst>
        </pc:picChg>
      </pc:sldChg>
      <pc:sldChg chg="addSp delSp modSp new mod modNotesTx">
        <pc:chgData name="Joe Kao (高育晟)" userId="831eb8d1-f187-4574-a680-ad975c495a54" providerId="ADAL" clId="{DEF47950-0B1C-41DB-84E9-2BCC9615B2CF}" dt="2022-01-24T03:35:52.459" v="10337" actId="20577"/>
        <pc:sldMkLst>
          <pc:docMk/>
          <pc:sldMk cId="1797129325" sldId="205951617"/>
        </pc:sldMkLst>
        <pc:spChg chg="mod">
          <ac:chgData name="Joe Kao (高育晟)" userId="831eb8d1-f187-4574-a680-ad975c495a54" providerId="ADAL" clId="{DEF47950-0B1C-41DB-84E9-2BCC9615B2CF}" dt="2022-01-18T06:57:37.503" v="1124" actId="20577"/>
          <ac:spMkLst>
            <pc:docMk/>
            <pc:sldMk cId="1797129325" sldId="205951617"/>
            <ac:spMk id="2" creationId="{F8377C38-B6FA-44A9-8D0A-6F9A66026F42}"/>
          </ac:spMkLst>
        </pc:spChg>
        <pc:spChg chg="del">
          <ac:chgData name="Joe Kao (高育晟)" userId="831eb8d1-f187-4574-a680-ad975c495a54" providerId="ADAL" clId="{DEF47950-0B1C-41DB-84E9-2BCC9615B2CF}" dt="2022-01-18T06:57:41.137" v="1125" actId="478"/>
          <ac:spMkLst>
            <pc:docMk/>
            <pc:sldMk cId="1797129325" sldId="205951617"/>
            <ac:spMk id="3" creationId="{A7A27496-0A1B-4262-B10A-BD8FD2535E39}"/>
          </ac:spMkLst>
        </pc:spChg>
        <pc:spChg chg="add mod">
          <ac:chgData name="Joe Kao (高育晟)" userId="831eb8d1-f187-4574-a680-ad975c495a54" providerId="ADAL" clId="{DEF47950-0B1C-41DB-84E9-2BCC9615B2CF}" dt="2022-01-18T06:58:22.851" v="1127" actId="1076"/>
          <ac:spMkLst>
            <pc:docMk/>
            <pc:sldMk cId="1797129325" sldId="205951617"/>
            <ac:spMk id="4" creationId="{4951A446-B7B6-4D6B-9E28-217BBAC758E6}"/>
          </ac:spMkLst>
        </pc:spChg>
        <pc:spChg chg="add mod">
          <ac:chgData name="Joe Kao (高育晟)" userId="831eb8d1-f187-4574-a680-ad975c495a54" providerId="ADAL" clId="{DEF47950-0B1C-41DB-84E9-2BCC9615B2CF}" dt="2022-01-18T06:58:39.387" v="1129" actId="1076"/>
          <ac:spMkLst>
            <pc:docMk/>
            <pc:sldMk cId="1797129325" sldId="205951617"/>
            <ac:spMk id="5" creationId="{C674E5B3-4489-4807-A169-82252772440D}"/>
          </ac:spMkLst>
        </pc:spChg>
        <pc:picChg chg="add mod">
          <ac:chgData name="Joe Kao (高育晟)" userId="831eb8d1-f187-4574-a680-ad975c495a54" providerId="ADAL" clId="{DEF47950-0B1C-41DB-84E9-2BCC9615B2CF}" dt="2022-01-18T06:59:00.242" v="1136" actId="1076"/>
          <ac:picMkLst>
            <pc:docMk/>
            <pc:sldMk cId="1797129325" sldId="205951617"/>
            <ac:picMk id="6" creationId="{C8622764-CA70-4417-8D61-94BB6B7F52C2}"/>
          </ac:picMkLst>
        </pc:picChg>
        <pc:picChg chg="add mod">
          <ac:chgData name="Joe Kao (高育晟)" userId="831eb8d1-f187-4574-a680-ad975c495a54" providerId="ADAL" clId="{DEF47950-0B1C-41DB-84E9-2BCC9615B2CF}" dt="2022-01-18T06:59:01.562" v="1137" actId="1076"/>
          <ac:picMkLst>
            <pc:docMk/>
            <pc:sldMk cId="1797129325" sldId="205951617"/>
            <ac:picMk id="7" creationId="{FA2977D0-6030-444C-B8DD-97DC744C3B3C}"/>
          </ac:picMkLst>
        </pc:picChg>
      </pc:sldChg>
      <pc:sldChg chg="addSp delSp modSp new del mod modNotesTx">
        <pc:chgData name="Joe Kao (高育晟)" userId="831eb8d1-f187-4574-a680-ad975c495a54" providerId="ADAL" clId="{DEF47950-0B1C-41DB-84E9-2BCC9615B2CF}" dt="2022-01-23T07:22:14.464" v="5691" actId="47"/>
        <pc:sldMkLst>
          <pc:docMk/>
          <pc:sldMk cId="922232760" sldId="205951618"/>
        </pc:sldMkLst>
        <pc:spChg chg="mod">
          <ac:chgData name="Joe Kao (高育晟)" userId="831eb8d1-f187-4574-a680-ad975c495a54" providerId="ADAL" clId="{DEF47950-0B1C-41DB-84E9-2BCC9615B2CF}" dt="2022-01-18T06:59:51.803" v="1144" actId="27636"/>
          <ac:spMkLst>
            <pc:docMk/>
            <pc:sldMk cId="922232760" sldId="205951618"/>
            <ac:spMk id="2" creationId="{B33C21EE-82A6-4FCB-A2A8-FDEBD2AC5969}"/>
          </ac:spMkLst>
        </pc:spChg>
        <pc:spChg chg="add mod">
          <ac:chgData name="Joe Kao (高育晟)" userId="831eb8d1-f187-4574-a680-ad975c495a54" providerId="ADAL" clId="{DEF47950-0B1C-41DB-84E9-2BCC9615B2CF}" dt="2022-01-20T10:48:25.135" v="2153" actId="1076"/>
          <ac:spMkLst>
            <pc:docMk/>
            <pc:sldMk cId="922232760" sldId="205951618"/>
            <ac:spMk id="3" creationId="{B952876C-B167-41DD-B4B3-150A3526974C}"/>
          </ac:spMkLst>
        </pc:spChg>
        <pc:spChg chg="del">
          <ac:chgData name="Joe Kao (高育晟)" userId="831eb8d1-f187-4574-a680-ad975c495a54" providerId="ADAL" clId="{DEF47950-0B1C-41DB-84E9-2BCC9615B2CF}" dt="2022-01-18T06:59:55.587" v="1145" actId="478"/>
          <ac:spMkLst>
            <pc:docMk/>
            <pc:sldMk cId="922232760" sldId="205951618"/>
            <ac:spMk id="3" creationId="{E51D52F6-F9E1-4CD7-88DC-EDBA18162953}"/>
          </ac:spMkLst>
        </pc:spChg>
      </pc:sldChg>
      <pc:sldChg chg="addSp delSp modSp new del mod">
        <pc:chgData name="Joe Kao (高育晟)" userId="831eb8d1-f187-4574-a680-ad975c495a54" providerId="ADAL" clId="{DEF47950-0B1C-41DB-84E9-2BCC9615B2CF}" dt="2022-01-23T05:47:43.201" v="3375" actId="47"/>
        <pc:sldMkLst>
          <pc:docMk/>
          <pc:sldMk cId="2245477087" sldId="205951619"/>
        </pc:sldMkLst>
        <pc:spChg chg="del">
          <ac:chgData name="Joe Kao (高育晟)" userId="831eb8d1-f187-4574-a680-ad975c495a54" providerId="ADAL" clId="{DEF47950-0B1C-41DB-84E9-2BCC9615B2CF}" dt="2022-01-23T05:42:57.731" v="3338" actId="478"/>
          <ac:spMkLst>
            <pc:docMk/>
            <pc:sldMk cId="2245477087" sldId="205951619"/>
            <ac:spMk id="2" creationId="{F87C1426-B72F-4E59-8D79-D849B2D4EBC6}"/>
          </ac:spMkLst>
        </pc:spChg>
        <pc:spChg chg="del">
          <ac:chgData name="Joe Kao (高育晟)" userId="831eb8d1-f187-4574-a680-ad975c495a54" providerId="ADAL" clId="{DEF47950-0B1C-41DB-84E9-2BCC9615B2CF}" dt="2022-01-23T05:42:57.731" v="3338" actId="478"/>
          <ac:spMkLst>
            <pc:docMk/>
            <pc:sldMk cId="2245477087" sldId="205951619"/>
            <ac:spMk id="3" creationId="{02207134-AFEB-4388-92AA-69AD93CA9430}"/>
          </ac:spMkLst>
        </pc:spChg>
        <pc:picChg chg="add del mod">
          <ac:chgData name="Joe Kao (高育晟)" userId="831eb8d1-f187-4574-a680-ad975c495a54" providerId="ADAL" clId="{DEF47950-0B1C-41DB-84E9-2BCC9615B2CF}" dt="2022-01-23T05:43:53.927" v="3360" actId="21"/>
          <ac:picMkLst>
            <pc:docMk/>
            <pc:sldMk cId="2245477087" sldId="205951619"/>
            <ac:picMk id="5" creationId="{F19E04C7-1CED-48B9-9FBA-C19363C13445}"/>
          </ac:picMkLst>
        </pc:picChg>
      </pc:sldChg>
      <pc:sldChg chg="new del">
        <pc:chgData name="Joe Kao (高育晟)" userId="831eb8d1-f187-4574-a680-ad975c495a54" providerId="ADAL" clId="{DEF47950-0B1C-41DB-84E9-2BCC9615B2CF}" dt="2022-01-18T07:18:59.180" v="1162" actId="47"/>
        <pc:sldMkLst>
          <pc:docMk/>
          <pc:sldMk cId="4006494001" sldId="205951619"/>
        </pc:sldMkLst>
      </pc:sldChg>
      <pc:sldChg chg="addSp delSp modSp new mod">
        <pc:chgData name="Joe Kao (高育晟)" userId="831eb8d1-f187-4574-a680-ad975c495a54" providerId="ADAL" clId="{DEF47950-0B1C-41DB-84E9-2BCC9615B2CF}" dt="2022-01-23T05:47:08.289" v="3374" actId="14100"/>
        <pc:sldMkLst>
          <pc:docMk/>
          <pc:sldMk cId="1718069441" sldId="205951620"/>
        </pc:sldMkLst>
        <pc:spChg chg="mod">
          <ac:chgData name="Joe Kao (高育晟)" userId="831eb8d1-f187-4574-a680-ad975c495a54" providerId="ADAL" clId="{DEF47950-0B1C-41DB-84E9-2BCC9615B2CF}" dt="2022-01-23T05:43:47.044" v="3357" actId="14100"/>
          <ac:spMkLst>
            <pc:docMk/>
            <pc:sldMk cId="1718069441" sldId="205951620"/>
            <ac:spMk id="2" creationId="{BF9DBE08-64C2-4598-9AA7-616E6C9C6EB5}"/>
          </ac:spMkLst>
        </pc:spChg>
        <pc:spChg chg="del mod">
          <ac:chgData name="Joe Kao (高育晟)" userId="831eb8d1-f187-4574-a680-ad975c495a54" providerId="ADAL" clId="{DEF47950-0B1C-41DB-84E9-2BCC9615B2CF}" dt="2022-01-23T05:43:48.979" v="3359" actId="478"/>
          <ac:spMkLst>
            <pc:docMk/>
            <pc:sldMk cId="1718069441" sldId="205951620"/>
            <ac:spMk id="3" creationId="{478B7919-C92F-4C7E-B563-ED0546B3782C}"/>
          </ac:spMkLst>
        </pc:spChg>
        <pc:picChg chg="add del mod">
          <ac:chgData name="Joe Kao (高育晟)" userId="831eb8d1-f187-4574-a680-ad975c495a54" providerId="ADAL" clId="{DEF47950-0B1C-41DB-84E9-2BCC9615B2CF}" dt="2022-01-23T05:45:12.245" v="3365" actId="478"/>
          <ac:picMkLst>
            <pc:docMk/>
            <pc:sldMk cId="1718069441" sldId="205951620"/>
            <ac:picMk id="4" creationId="{FD42E069-24B5-485A-B09C-62E47E6F9489}"/>
          </ac:picMkLst>
        </pc:picChg>
        <pc:picChg chg="add del mod">
          <ac:chgData name="Joe Kao (高育晟)" userId="831eb8d1-f187-4574-a680-ad975c495a54" providerId="ADAL" clId="{DEF47950-0B1C-41DB-84E9-2BCC9615B2CF}" dt="2022-01-23T05:46:46.690" v="3369" actId="478"/>
          <ac:picMkLst>
            <pc:docMk/>
            <pc:sldMk cId="1718069441" sldId="205951620"/>
            <ac:picMk id="6" creationId="{9F1D04B5-6372-4C3F-B738-078CD71167CB}"/>
          </ac:picMkLst>
        </pc:picChg>
        <pc:picChg chg="add mod modCrop">
          <ac:chgData name="Joe Kao (高育晟)" userId="831eb8d1-f187-4574-a680-ad975c495a54" providerId="ADAL" clId="{DEF47950-0B1C-41DB-84E9-2BCC9615B2CF}" dt="2022-01-23T05:47:08.289" v="3374" actId="14100"/>
          <ac:picMkLst>
            <pc:docMk/>
            <pc:sldMk cId="1718069441" sldId="205951620"/>
            <ac:picMk id="8" creationId="{31144BA1-C3B3-49CB-BC20-A1721CE90F6D}"/>
          </ac:picMkLst>
        </pc:picChg>
      </pc:sldChg>
      <pc:sldChg chg="new del">
        <pc:chgData name="Joe Kao (高育晟)" userId="831eb8d1-f187-4574-a680-ad975c495a54" providerId="ADAL" clId="{DEF47950-0B1C-41DB-84E9-2BCC9615B2CF}" dt="2022-01-18T07:18:59.998" v="1163" actId="47"/>
        <pc:sldMkLst>
          <pc:docMk/>
          <pc:sldMk cId="3956018500" sldId="205951620"/>
        </pc:sldMkLst>
      </pc:sldChg>
      <pc:sldChg chg="new del">
        <pc:chgData name="Joe Kao (高育晟)" userId="831eb8d1-f187-4574-a680-ad975c495a54" providerId="ADAL" clId="{DEF47950-0B1C-41DB-84E9-2BCC9615B2CF}" dt="2022-01-18T07:19:00.645" v="1164" actId="47"/>
        <pc:sldMkLst>
          <pc:docMk/>
          <pc:sldMk cId="352313949" sldId="205951621"/>
        </pc:sldMkLst>
      </pc:sldChg>
      <pc:sldChg chg="addSp delSp modSp new mod">
        <pc:chgData name="Joe Kao (高育晟)" userId="831eb8d1-f187-4574-a680-ad975c495a54" providerId="ADAL" clId="{DEF47950-0B1C-41DB-84E9-2BCC9615B2CF}" dt="2022-01-23T06:13:25.803" v="3869" actId="14100"/>
        <pc:sldMkLst>
          <pc:docMk/>
          <pc:sldMk cId="3333192626" sldId="205951621"/>
        </pc:sldMkLst>
        <pc:spChg chg="mod">
          <ac:chgData name="Joe Kao (高育晟)" userId="831eb8d1-f187-4574-a680-ad975c495a54" providerId="ADAL" clId="{DEF47950-0B1C-41DB-84E9-2BCC9615B2CF}" dt="2022-01-23T06:10:59.552" v="3853" actId="14100"/>
          <ac:spMkLst>
            <pc:docMk/>
            <pc:sldMk cId="3333192626" sldId="205951621"/>
            <ac:spMk id="2" creationId="{B4F09573-3A14-4C1D-B460-0D0236A76096}"/>
          </ac:spMkLst>
        </pc:spChg>
        <pc:spChg chg="del mod">
          <ac:chgData name="Joe Kao (高育晟)" userId="831eb8d1-f187-4574-a680-ad975c495a54" providerId="ADAL" clId="{DEF47950-0B1C-41DB-84E9-2BCC9615B2CF}" dt="2022-01-23T06:11:01.241" v="3855" actId="478"/>
          <ac:spMkLst>
            <pc:docMk/>
            <pc:sldMk cId="3333192626" sldId="205951621"/>
            <ac:spMk id="3" creationId="{686EC424-5C37-4874-B212-AF534C8B6B20}"/>
          </ac:spMkLst>
        </pc:spChg>
        <pc:picChg chg="add mod">
          <ac:chgData name="Joe Kao (高育晟)" userId="831eb8d1-f187-4574-a680-ad975c495a54" providerId="ADAL" clId="{DEF47950-0B1C-41DB-84E9-2BCC9615B2CF}" dt="2022-01-23T06:12:39.691" v="3864" actId="14100"/>
          <ac:picMkLst>
            <pc:docMk/>
            <pc:sldMk cId="3333192626" sldId="205951621"/>
            <ac:picMk id="5" creationId="{C6C19B78-FF6D-47A2-A86A-E8BE2E8FC6A6}"/>
          </ac:picMkLst>
        </pc:picChg>
        <pc:picChg chg="add mod">
          <ac:chgData name="Joe Kao (高育晟)" userId="831eb8d1-f187-4574-a680-ad975c495a54" providerId="ADAL" clId="{DEF47950-0B1C-41DB-84E9-2BCC9615B2CF}" dt="2022-01-23T06:12:41.865" v="3865" actId="1076"/>
          <ac:picMkLst>
            <pc:docMk/>
            <pc:sldMk cId="3333192626" sldId="205951621"/>
            <ac:picMk id="7" creationId="{19C611F1-4054-4E01-9412-54B24E43B4BC}"/>
          </ac:picMkLst>
        </pc:picChg>
        <pc:picChg chg="add mod">
          <ac:chgData name="Joe Kao (高育晟)" userId="831eb8d1-f187-4574-a680-ad975c495a54" providerId="ADAL" clId="{DEF47950-0B1C-41DB-84E9-2BCC9615B2CF}" dt="2022-01-23T06:13:25.803" v="3869" actId="14100"/>
          <ac:picMkLst>
            <pc:docMk/>
            <pc:sldMk cId="3333192626" sldId="205951621"/>
            <ac:picMk id="9" creationId="{6C4D55C1-EE6D-45E5-8517-1343625D1E41}"/>
          </ac:picMkLst>
        </pc:picChg>
      </pc:sldChg>
      <pc:sldChg chg="new del">
        <pc:chgData name="Joe Kao (高育晟)" userId="831eb8d1-f187-4574-a680-ad975c495a54" providerId="ADAL" clId="{DEF47950-0B1C-41DB-84E9-2BCC9615B2CF}" dt="2022-01-18T07:19:01.404" v="1165" actId="47"/>
        <pc:sldMkLst>
          <pc:docMk/>
          <pc:sldMk cId="1563383199" sldId="205951622"/>
        </pc:sldMkLst>
      </pc:sldChg>
      <pc:sldChg chg="addSp delSp modSp new mod">
        <pc:chgData name="Joe Kao (高育晟)" userId="831eb8d1-f187-4574-a680-ad975c495a54" providerId="ADAL" clId="{DEF47950-0B1C-41DB-84E9-2BCC9615B2CF}" dt="2022-01-24T01:52:23.146" v="10244" actId="1076"/>
        <pc:sldMkLst>
          <pc:docMk/>
          <pc:sldMk cId="4169565049" sldId="205951622"/>
        </pc:sldMkLst>
        <pc:spChg chg="mod">
          <ac:chgData name="Joe Kao (高育晟)" userId="831eb8d1-f187-4574-a680-ad975c495a54" providerId="ADAL" clId="{DEF47950-0B1C-41DB-84E9-2BCC9615B2CF}" dt="2022-01-23T06:47:06.075" v="4730" actId="14100"/>
          <ac:spMkLst>
            <pc:docMk/>
            <pc:sldMk cId="4169565049" sldId="205951622"/>
            <ac:spMk id="2" creationId="{FA2C8424-00CE-492C-A0A3-1A13433A46AA}"/>
          </ac:spMkLst>
        </pc:spChg>
        <pc:spChg chg="del mod">
          <ac:chgData name="Joe Kao (高育晟)" userId="831eb8d1-f187-4574-a680-ad975c495a54" providerId="ADAL" clId="{DEF47950-0B1C-41DB-84E9-2BCC9615B2CF}" dt="2022-01-23T06:47:07.829" v="4732" actId="478"/>
          <ac:spMkLst>
            <pc:docMk/>
            <pc:sldMk cId="4169565049" sldId="205951622"/>
            <ac:spMk id="3" creationId="{FF4C7E72-C4A9-4232-94D7-8E20C7809D4A}"/>
          </ac:spMkLst>
        </pc:spChg>
        <pc:picChg chg="add mod">
          <ac:chgData name="Joe Kao (高育晟)" userId="831eb8d1-f187-4574-a680-ad975c495a54" providerId="ADAL" clId="{DEF47950-0B1C-41DB-84E9-2BCC9615B2CF}" dt="2022-01-24T01:52:23.146" v="10244" actId="1076"/>
          <ac:picMkLst>
            <pc:docMk/>
            <pc:sldMk cId="4169565049" sldId="205951622"/>
            <ac:picMk id="4" creationId="{27AB1C2C-398D-4C67-A06A-9948771CDAE1}"/>
          </ac:picMkLst>
        </pc:picChg>
        <pc:picChg chg="add del mod">
          <ac:chgData name="Joe Kao (高育晟)" userId="831eb8d1-f187-4574-a680-ad975c495a54" providerId="ADAL" clId="{DEF47950-0B1C-41DB-84E9-2BCC9615B2CF}" dt="2022-01-24T01:52:17.051" v="10241" actId="478"/>
          <ac:picMkLst>
            <pc:docMk/>
            <pc:sldMk cId="4169565049" sldId="205951622"/>
            <ac:picMk id="5" creationId="{7C28FA5C-578E-4ECF-BF32-B5AF6FB9482B}"/>
          </ac:picMkLst>
        </pc:picChg>
      </pc:sldChg>
      <pc:sldChg chg="addSp delSp modSp new del mod">
        <pc:chgData name="Joe Kao (高育晟)" userId="831eb8d1-f187-4574-a680-ad975c495a54" providerId="ADAL" clId="{DEF47950-0B1C-41DB-84E9-2BCC9615B2CF}" dt="2022-01-23T06:44:47.451" v="4718" actId="47"/>
        <pc:sldMkLst>
          <pc:docMk/>
          <pc:sldMk cId="4261945680" sldId="205951622"/>
        </pc:sldMkLst>
        <pc:spChg chg="mod">
          <ac:chgData name="Joe Kao (高育晟)" userId="831eb8d1-f187-4574-a680-ad975c495a54" providerId="ADAL" clId="{DEF47950-0B1C-41DB-84E9-2BCC9615B2CF}" dt="2022-01-23T06:42:43.953" v="4707" actId="14100"/>
          <ac:spMkLst>
            <pc:docMk/>
            <pc:sldMk cId="4261945680" sldId="205951622"/>
            <ac:spMk id="2" creationId="{2ED19073-CFDE-4C1E-B16E-45B3DD578B0D}"/>
          </ac:spMkLst>
        </pc:spChg>
        <pc:spChg chg="del mod">
          <ac:chgData name="Joe Kao (高育晟)" userId="831eb8d1-f187-4574-a680-ad975c495a54" providerId="ADAL" clId="{DEF47950-0B1C-41DB-84E9-2BCC9615B2CF}" dt="2022-01-23T06:42:45.602" v="4709" actId="478"/>
          <ac:spMkLst>
            <pc:docMk/>
            <pc:sldMk cId="4261945680" sldId="205951622"/>
            <ac:spMk id="3" creationId="{1BE4D958-B374-415A-8DD7-34CA153EF157}"/>
          </ac:spMkLst>
        </pc:spChg>
        <pc:spChg chg="add mod">
          <ac:chgData name="Joe Kao (高育晟)" userId="831eb8d1-f187-4574-a680-ad975c495a54" providerId="ADAL" clId="{DEF47950-0B1C-41DB-84E9-2BCC9615B2CF}" dt="2022-01-23T06:44:35.239" v="4717" actId="14100"/>
          <ac:spMkLst>
            <pc:docMk/>
            <pc:sldMk cId="4261945680" sldId="205951622"/>
            <ac:spMk id="5" creationId="{2F3C48CB-FE4C-4FCE-8664-D8DFAC0C601B}"/>
          </ac:spMkLst>
        </pc:spChg>
        <pc:picChg chg="add mod">
          <ac:chgData name="Joe Kao (高育晟)" userId="831eb8d1-f187-4574-a680-ad975c495a54" providerId="ADAL" clId="{DEF47950-0B1C-41DB-84E9-2BCC9615B2CF}" dt="2022-01-23T06:43:21.911" v="4711" actId="1076"/>
          <ac:picMkLst>
            <pc:docMk/>
            <pc:sldMk cId="4261945680" sldId="205951622"/>
            <ac:picMk id="4" creationId="{56340FCF-5E57-4EA1-9937-A9E8B7FDFE32}"/>
          </ac:picMkLst>
        </pc:picChg>
      </pc:sldChg>
      <pc:sldChg chg="addSp delSp modSp new mod">
        <pc:chgData name="Joe Kao (高育晟)" userId="831eb8d1-f187-4574-a680-ad975c495a54" providerId="ADAL" clId="{DEF47950-0B1C-41DB-84E9-2BCC9615B2CF}" dt="2022-01-23T10:54:42.372" v="9228" actId="1076"/>
        <pc:sldMkLst>
          <pc:docMk/>
          <pc:sldMk cId="1812553361" sldId="205951623"/>
        </pc:sldMkLst>
        <pc:spChg chg="mod">
          <ac:chgData name="Joe Kao (高育晟)" userId="831eb8d1-f187-4574-a680-ad975c495a54" providerId="ADAL" clId="{DEF47950-0B1C-41DB-84E9-2BCC9615B2CF}" dt="2022-01-23T07:20:45.032" v="5678" actId="1076"/>
          <ac:spMkLst>
            <pc:docMk/>
            <pc:sldMk cId="1812553361" sldId="205951623"/>
            <ac:spMk id="2" creationId="{612CF0D6-BD27-4FEF-9A53-98951D2932C9}"/>
          </ac:spMkLst>
        </pc:spChg>
        <pc:spChg chg="del mod">
          <ac:chgData name="Joe Kao (高育晟)" userId="831eb8d1-f187-4574-a680-ad975c495a54" providerId="ADAL" clId="{DEF47950-0B1C-41DB-84E9-2BCC9615B2CF}" dt="2022-01-23T07:17:51.586" v="5647" actId="478"/>
          <ac:spMkLst>
            <pc:docMk/>
            <pc:sldMk cId="1812553361" sldId="205951623"/>
            <ac:spMk id="3" creationId="{56C10568-B4BE-41EA-849C-3739915FB682}"/>
          </ac:spMkLst>
        </pc:spChg>
        <pc:picChg chg="add mod">
          <ac:chgData name="Joe Kao (高育晟)" userId="831eb8d1-f187-4574-a680-ad975c495a54" providerId="ADAL" clId="{DEF47950-0B1C-41DB-84E9-2BCC9615B2CF}" dt="2022-01-23T10:54:42.372" v="9228" actId="1076"/>
          <ac:picMkLst>
            <pc:docMk/>
            <pc:sldMk cId="1812553361" sldId="205951623"/>
            <ac:picMk id="5" creationId="{C95F1B70-96FD-4D24-842C-FC26977DB20A}"/>
          </ac:picMkLst>
        </pc:picChg>
        <pc:picChg chg="add del mod">
          <ac:chgData name="Joe Kao (高育晟)" userId="831eb8d1-f187-4574-a680-ad975c495a54" providerId="ADAL" clId="{DEF47950-0B1C-41DB-84E9-2BCC9615B2CF}" dt="2022-01-23T07:21:04.033" v="5681" actId="21"/>
          <ac:picMkLst>
            <pc:docMk/>
            <pc:sldMk cId="1812553361" sldId="205951623"/>
            <ac:picMk id="7" creationId="{33182DA0-D67E-4BE3-AC44-F67D9E71BA51}"/>
          </ac:picMkLst>
        </pc:picChg>
        <pc:picChg chg="add del mod">
          <ac:chgData name="Joe Kao (高育晟)" userId="831eb8d1-f187-4574-a680-ad975c495a54" providerId="ADAL" clId="{DEF47950-0B1C-41DB-84E9-2BCC9615B2CF}" dt="2022-01-23T07:21:04.033" v="5681" actId="21"/>
          <ac:picMkLst>
            <pc:docMk/>
            <pc:sldMk cId="1812553361" sldId="205951623"/>
            <ac:picMk id="9" creationId="{4D06379B-314A-4D55-A787-1CD6BD2EB532}"/>
          </ac:picMkLst>
        </pc:picChg>
      </pc:sldChg>
      <pc:sldChg chg="new del">
        <pc:chgData name="Joe Kao (高育晟)" userId="831eb8d1-f187-4574-a680-ad975c495a54" providerId="ADAL" clId="{DEF47950-0B1C-41DB-84E9-2BCC9615B2CF}" dt="2022-01-18T07:19:02.060" v="1166" actId="47"/>
        <pc:sldMkLst>
          <pc:docMk/>
          <pc:sldMk cId="2280877981" sldId="205951623"/>
        </pc:sldMkLst>
      </pc:sldChg>
      <pc:sldChg chg="addSp delSp modSp new mod">
        <pc:chgData name="Joe Kao (高育晟)" userId="831eb8d1-f187-4574-a680-ad975c495a54" providerId="ADAL" clId="{DEF47950-0B1C-41DB-84E9-2BCC9615B2CF}" dt="2022-01-24T02:15:41.987" v="10276" actId="1076"/>
        <pc:sldMkLst>
          <pc:docMk/>
          <pc:sldMk cId="3124350388" sldId="205951624"/>
        </pc:sldMkLst>
        <pc:spChg chg="mod">
          <ac:chgData name="Joe Kao (高育晟)" userId="831eb8d1-f187-4574-a680-ad975c495a54" providerId="ADAL" clId="{DEF47950-0B1C-41DB-84E9-2BCC9615B2CF}" dt="2022-01-23T07:18:55.324" v="5664" actId="14100"/>
          <ac:spMkLst>
            <pc:docMk/>
            <pc:sldMk cId="3124350388" sldId="205951624"/>
            <ac:spMk id="2" creationId="{05C0EED5-C8B5-4836-A863-C6AFB8DA2DEC}"/>
          </ac:spMkLst>
        </pc:spChg>
        <pc:spChg chg="del mod">
          <ac:chgData name="Joe Kao (高育晟)" userId="831eb8d1-f187-4574-a680-ad975c495a54" providerId="ADAL" clId="{DEF47950-0B1C-41DB-84E9-2BCC9615B2CF}" dt="2022-01-23T07:18:57.186" v="5666" actId="478"/>
          <ac:spMkLst>
            <pc:docMk/>
            <pc:sldMk cId="3124350388" sldId="205951624"/>
            <ac:spMk id="3" creationId="{D7A46F40-DC3C-44BB-AFAB-F1DAEC129723}"/>
          </ac:spMkLst>
        </pc:spChg>
        <pc:picChg chg="add mod">
          <ac:chgData name="Joe Kao (高育晟)" userId="831eb8d1-f187-4574-a680-ad975c495a54" providerId="ADAL" clId="{DEF47950-0B1C-41DB-84E9-2BCC9615B2CF}" dt="2022-01-24T02:01:17.578" v="10264" actId="14100"/>
          <ac:picMkLst>
            <pc:docMk/>
            <pc:sldMk cId="3124350388" sldId="205951624"/>
            <ac:picMk id="4" creationId="{DE728AC9-DF8E-4B59-B926-E555D0490519}"/>
          </ac:picMkLst>
        </pc:picChg>
        <pc:picChg chg="add del mod">
          <ac:chgData name="Joe Kao (高育晟)" userId="831eb8d1-f187-4574-a680-ad975c495a54" providerId="ADAL" clId="{DEF47950-0B1C-41DB-84E9-2BCC9615B2CF}" dt="2022-01-24T02:15:19.961" v="10270" actId="478"/>
          <ac:picMkLst>
            <pc:docMk/>
            <pc:sldMk cId="3124350388" sldId="205951624"/>
            <ac:picMk id="5" creationId="{23B47F4A-C227-4D0C-9617-63AF3939239C}"/>
          </ac:picMkLst>
        </pc:picChg>
        <pc:picChg chg="add mod">
          <ac:chgData name="Joe Kao (高育晟)" userId="831eb8d1-f187-4574-a680-ad975c495a54" providerId="ADAL" clId="{DEF47950-0B1C-41DB-84E9-2BCC9615B2CF}" dt="2022-01-24T02:15:41.987" v="10276" actId="1076"/>
          <ac:picMkLst>
            <pc:docMk/>
            <pc:sldMk cId="3124350388" sldId="205951624"/>
            <ac:picMk id="6" creationId="{C9A69A9B-7D30-4596-83E0-42749214D328}"/>
          </ac:picMkLst>
        </pc:picChg>
        <pc:picChg chg="add mod">
          <ac:chgData name="Joe Kao (高育晟)" userId="831eb8d1-f187-4574-a680-ad975c495a54" providerId="ADAL" clId="{DEF47950-0B1C-41DB-84E9-2BCC9615B2CF}" dt="2022-01-24T02:01:31.522" v="10269" actId="1076"/>
          <ac:picMkLst>
            <pc:docMk/>
            <pc:sldMk cId="3124350388" sldId="205951624"/>
            <ac:picMk id="7" creationId="{87A16E1F-BD9D-470C-9B03-303E3A744004}"/>
          </ac:picMkLst>
        </pc:picChg>
      </pc:sldChg>
      <pc:sldChg chg="new del">
        <pc:chgData name="Joe Kao (高育晟)" userId="831eb8d1-f187-4574-a680-ad975c495a54" providerId="ADAL" clId="{DEF47950-0B1C-41DB-84E9-2BCC9615B2CF}" dt="2022-01-18T07:19:02.808" v="1167" actId="47"/>
        <pc:sldMkLst>
          <pc:docMk/>
          <pc:sldMk cId="3276196244" sldId="205951624"/>
        </pc:sldMkLst>
      </pc:sldChg>
      <pc:sldChg chg="modSp new mod">
        <pc:chgData name="Joe Kao (高育晟)" userId="831eb8d1-f187-4574-a680-ad975c495a54" providerId="ADAL" clId="{DEF47950-0B1C-41DB-84E9-2BCC9615B2CF}" dt="2022-01-24T01:55:19.754" v="10263" actId="20577"/>
        <pc:sldMkLst>
          <pc:docMk/>
          <pc:sldMk cId="571109770" sldId="205951625"/>
        </pc:sldMkLst>
        <pc:spChg chg="mod">
          <ac:chgData name="Joe Kao (高育晟)" userId="831eb8d1-f187-4574-a680-ad975c495a54" providerId="ADAL" clId="{DEF47950-0B1C-41DB-84E9-2BCC9615B2CF}" dt="2022-01-23T10:54:58.087" v="9239" actId="20577"/>
          <ac:spMkLst>
            <pc:docMk/>
            <pc:sldMk cId="571109770" sldId="205951625"/>
            <ac:spMk id="2" creationId="{44BC931A-A1A5-48C5-B466-1E2B114351AC}"/>
          </ac:spMkLst>
        </pc:spChg>
        <pc:spChg chg="mod">
          <ac:chgData name="Joe Kao (高育晟)" userId="831eb8d1-f187-4574-a680-ad975c495a54" providerId="ADAL" clId="{DEF47950-0B1C-41DB-84E9-2BCC9615B2CF}" dt="2022-01-24T01:55:19.754" v="10263" actId="20577"/>
          <ac:spMkLst>
            <pc:docMk/>
            <pc:sldMk cId="571109770" sldId="205951625"/>
            <ac:spMk id="3" creationId="{56208272-2F4A-493D-A14A-E652E2B90530}"/>
          </ac:spMkLst>
        </pc:spChg>
      </pc:sldChg>
      <pc:sldChg chg="new del">
        <pc:chgData name="Joe Kao (高育晟)" userId="831eb8d1-f187-4574-a680-ad975c495a54" providerId="ADAL" clId="{DEF47950-0B1C-41DB-84E9-2BCC9615B2CF}" dt="2022-01-18T07:19:03.474" v="1168" actId="47"/>
        <pc:sldMkLst>
          <pc:docMk/>
          <pc:sldMk cId="1553491932" sldId="205951625"/>
        </pc:sldMkLst>
      </pc:sldChg>
      <pc:sldChg chg="new del">
        <pc:chgData name="Joe Kao (高育晟)" userId="831eb8d1-f187-4574-a680-ad975c495a54" providerId="ADAL" clId="{DEF47950-0B1C-41DB-84E9-2BCC9615B2CF}" dt="2022-01-23T07:22:17.705" v="5692" actId="47"/>
        <pc:sldMkLst>
          <pc:docMk/>
          <pc:sldMk cId="2932679735" sldId="205951625"/>
        </pc:sldMkLst>
      </pc:sldChg>
      <pc:sldChg chg="new del">
        <pc:chgData name="Joe Kao (高育晟)" userId="831eb8d1-f187-4574-a680-ad975c495a54" providerId="ADAL" clId="{DEF47950-0B1C-41DB-84E9-2BCC9615B2CF}" dt="2022-01-18T07:19:04.150" v="1169" actId="47"/>
        <pc:sldMkLst>
          <pc:docMk/>
          <pc:sldMk cId="1236691856" sldId="205951626"/>
        </pc:sldMkLst>
      </pc:sldChg>
      <pc:sldChg chg="new del">
        <pc:chgData name="Joe Kao (高育晟)" userId="831eb8d1-f187-4574-a680-ad975c495a54" providerId="ADAL" clId="{DEF47950-0B1C-41DB-84E9-2BCC9615B2CF}" dt="2022-01-23T07:22:18.590" v="5693" actId="47"/>
        <pc:sldMkLst>
          <pc:docMk/>
          <pc:sldMk cId="3737033091" sldId="205951626"/>
        </pc:sldMkLst>
      </pc:sldChg>
      <pc:sldChg chg="new del">
        <pc:chgData name="Joe Kao (高育晟)" userId="831eb8d1-f187-4574-a680-ad975c495a54" providerId="ADAL" clId="{DEF47950-0B1C-41DB-84E9-2BCC9615B2CF}" dt="2022-01-18T07:19:05.854" v="1170" actId="47"/>
        <pc:sldMkLst>
          <pc:docMk/>
          <pc:sldMk cId="4283776336" sldId="20595162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7EE9CA-3D55-458D-969C-514646A86847}" type="datetimeFigureOut">
              <a:rPr lang="zh-TW" altLang="en-US" smtClean="0"/>
              <a:t>2022/1/23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6B3A3-BBEA-432D-9419-819525E020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7771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04844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42425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這一張要講到</a:t>
            </a:r>
            <a:r>
              <a:rPr lang="en-US" altLang="zh-TW" dirty="0"/>
              <a:t>Event Structure</a:t>
            </a:r>
            <a:br>
              <a:rPr lang="en-US" altLang="zh-TW" dirty="0"/>
            </a:br>
            <a:r>
              <a:rPr lang="zh-TW" altLang="en-US" dirty="0"/>
              <a:t>架構上和</a:t>
            </a:r>
            <a:r>
              <a:rPr lang="en-US" altLang="zh-TW" dirty="0"/>
              <a:t>Case structure</a:t>
            </a:r>
            <a:r>
              <a:rPr lang="zh-TW" altLang="en-US" dirty="0"/>
              <a:t>相似</a:t>
            </a:r>
            <a:endParaRPr lang="en-US" altLang="zh-TW" dirty="0"/>
          </a:p>
          <a:p>
            <a:r>
              <a:rPr lang="en-US" altLang="zh-TW" dirty="0"/>
              <a:t>Event Structure </a:t>
            </a:r>
            <a:r>
              <a:rPr lang="zh-TW" altLang="en-US" dirty="0"/>
              <a:t>是透過</a:t>
            </a:r>
            <a:r>
              <a:rPr lang="en-US" altLang="zh-TW" dirty="0"/>
              <a:t>UI</a:t>
            </a:r>
            <a:r>
              <a:rPr lang="zh-TW" altLang="en-US" dirty="0"/>
              <a:t>上的事件來驅動</a:t>
            </a:r>
            <a:endParaRPr lang="en-US" altLang="zh-TW" dirty="0"/>
          </a:p>
          <a:p>
            <a:r>
              <a:rPr lang="zh-TW" altLang="en-US" dirty="0"/>
              <a:t>比方說按鈕的</a:t>
            </a:r>
            <a:r>
              <a:rPr lang="en-US" altLang="zh-TW" dirty="0"/>
              <a:t>True False</a:t>
            </a:r>
            <a:r>
              <a:rPr lang="zh-TW" altLang="en-US" dirty="0"/>
              <a:t>轉變 滑鼠點擊等等</a:t>
            </a:r>
            <a:endParaRPr lang="en-US" altLang="zh-TW" dirty="0"/>
          </a:p>
          <a:p>
            <a:r>
              <a:rPr lang="zh-TW" altLang="en-US" dirty="0"/>
              <a:t>再來會告訴大家</a:t>
            </a:r>
            <a:r>
              <a:rPr lang="en-US" altLang="zh-TW" dirty="0"/>
              <a:t>Event Structure</a:t>
            </a:r>
            <a:r>
              <a:rPr lang="zh-TW" altLang="en-US" dirty="0"/>
              <a:t>比起</a:t>
            </a:r>
            <a:r>
              <a:rPr lang="en-US" altLang="zh-TW" dirty="0"/>
              <a:t>Polling</a:t>
            </a:r>
            <a:r>
              <a:rPr lang="zh-TW" altLang="en-US" dirty="0"/>
              <a:t>有什麼好處</a:t>
            </a:r>
            <a:br>
              <a:rPr lang="en-US" altLang="zh-TW" dirty="0"/>
            </a:br>
            <a:r>
              <a:rPr lang="zh-TW" altLang="en-US" dirty="0"/>
              <a:t>其中也會帶著大家一起做</a:t>
            </a:r>
            <a:r>
              <a:rPr lang="en-US" altLang="zh-TW" dirty="0"/>
              <a:t>Event-Driven Programming</a:t>
            </a:r>
            <a:r>
              <a:rPr lang="zh-TW" altLang="en-US" dirty="0"/>
              <a:t>的練習</a:t>
            </a:r>
            <a:br>
              <a:rPr lang="en-US" altLang="zh-TW" dirty="0"/>
            </a:br>
            <a:r>
              <a:rPr lang="zh-TW" altLang="en-US" dirty="0"/>
              <a:t>最後會提到建立</a:t>
            </a:r>
            <a:r>
              <a:rPr lang="en-US" altLang="zh-TW" dirty="0"/>
              <a:t>Event Structure</a:t>
            </a:r>
            <a:r>
              <a:rPr lang="zh-TW" altLang="en-US" dirty="0"/>
              <a:t>要注意的一些事情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0783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Location: 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&lt;Exercises&gt;/Demonstrations/Event-Driven Programming/ Event-Driven </a:t>
            </a:r>
            <a:r>
              <a:rPr lang="en-US" altLang="zh-TW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Programming.lvproj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1. Open Event-Driven Scenario (Polling Method).vi. Only show the front panel. Do NOT show the block diagram yet. 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2. Run Event-Driven Scenario (Polling Method).vi 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3. Click the Time Check, Acquire Data, and Temperature (deg C) controls a few times to demonstrate that these </a:t>
            </a:r>
            <a:r>
              <a:rPr lang="en-US" altLang="zh-TW" sz="1200" b="1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front panel actions trigger block diagram code to execute 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(e.g. get current time, acquire waveform data, convert temperature unit). 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按三個按鈕來讓程式動作</a:t>
            </a:r>
            <a:endParaRPr lang="en-US" altLang="zh-TW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• </a:t>
            </a:r>
            <a:r>
              <a:rPr lang="en-US" altLang="zh-TW" sz="1200" b="1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Question: 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How would you implement this functionality in a VI? 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讓學生想想看要怎麼做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?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 Encourage students to suggest potential approaches. 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 Based on what the students have learned so far, they would only know how to implement this functionality by constantly polling the front panel controls. 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學生應該只能用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polling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7965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Polling :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持續檢查程式所以 </a:t>
            </a:r>
            <a:r>
              <a:rPr lang="en-US" altLang="zh-TW" sz="1200" b="0" dirty="0"/>
              <a:t>CPU</a:t>
            </a:r>
            <a:r>
              <a:rPr lang="zh-TW" altLang="en-US" sz="1200" b="0" dirty="0"/>
              <a:t>資源消耗大</a:t>
            </a:r>
            <a:r>
              <a:rPr lang="en-US" altLang="zh-TW" sz="1200" b="0" dirty="0"/>
              <a:t>,  </a:t>
            </a:r>
            <a:r>
              <a:rPr lang="zh-TW" altLang="en-US" sz="1200" b="0" dirty="0"/>
              <a:t>可能會漏掉變化太快的動作 ，做一堆</a:t>
            </a:r>
            <a:r>
              <a:rPr lang="en-US" altLang="zh-TW" sz="1200" b="0" dirty="0"/>
              <a:t>case structure</a:t>
            </a:r>
          </a:p>
          <a:p>
            <a:endParaRPr lang="zh-TW" alt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Events :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事件發生才會執行動作 所以可以節省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CPU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資源</a:t>
            </a:r>
            <a:endParaRPr lang="en-US" altLang="zh-TW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一次只會進入一個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event 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根據事件發生的順序執行對應的行為 所以不會遺漏任何動作</a:t>
            </a:r>
            <a:endParaRPr lang="en-US" altLang="zh-TW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altLang="zh-TW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所以以這個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Demo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來說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event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會是比較好的方式來實現這種應用</a:t>
            </a:r>
            <a:endParaRPr lang="en-US" altLang="zh-TW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zh-TW" alt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altLang="zh-TW" b="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49163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這個黃色的框框就是</a:t>
            </a:r>
            <a:r>
              <a:rPr lang="en-US" altLang="zh-TW" dirty="0"/>
              <a:t>Event Structure</a:t>
            </a:r>
          </a:p>
          <a:p>
            <a:r>
              <a:rPr lang="zh-TW" altLang="en-US" dirty="0"/>
              <a:t>右鍵點擊他可以找到編輯它的選項</a:t>
            </a:r>
            <a:br>
              <a:rPr lang="en-US" altLang="zh-TW" dirty="0"/>
            </a:br>
            <a:r>
              <a:rPr lang="zh-TW" altLang="en-US" dirty="0"/>
              <a:t>當然也還有增加 刪除等等功能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29617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dirty="0"/>
              <a:t>The dialog box is divided into 3 panes.</a:t>
            </a:r>
          </a:p>
          <a:p>
            <a:r>
              <a:rPr lang="en-US" altLang="zh-TW" b="0" dirty="0"/>
              <a:t> </a:t>
            </a:r>
            <a:r>
              <a:rPr lang="zh-TW" altLang="en-US" b="0" dirty="0"/>
              <a:t>最左邊是顯示現在的</a:t>
            </a:r>
            <a:r>
              <a:rPr lang="en-US" altLang="zh-TW" b="0" dirty="0"/>
              <a:t>event</a:t>
            </a:r>
            <a:r>
              <a:rPr lang="zh-TW" altLang="en-US" b="0" dirty="0"/>
              <a:t>，包含</a:t>
            </a:r>
            <a:r>
              <a:rPr lang="en-US" altLang="zh-TW" b="0" dirty="0"/>
              <a:t>source</a:t>
            </a:r>
            <a:r>
              <a:rPr lang="zh-TW" altLang="en-US" b="0" dirty="0"/>
              <a:t>和事件</a:t>
            </a:r>
            <a:endParaRPr lang="en-US" altLang="zh-TW" b="0" dirty="0"/>
          </a:p>
          <a:p>
            <a:r>
              <a:rPr lang="en-US" altLang="zh-TW" b="0" dirty="0"/>
              <a:t>Event Source</a:t>
            </a:r>
            <a:r>
              <a:rPr lang="zh-TW" altLang="en-US" b="0" dirty="0"/>
              <a:t>是用來觸發事件的元件 可以是按鈕 或其他</a:t>
            </a:r>
            <a:r>
              <a:rPr lang="en-US" altLang="zh-TW" b="0" dirty="0"/>
              <a:t>control</a:t>
            </a:r>
          </a:p>
          <a:p>
            <a:r>
              <a:rPr lang="en-US" altLang="zh-TW" b="0" dirty="0"/>
              <a:t>Events</a:t>
            </a:r>
            <a:r>
              <a:rPr lang="zh-TW" altLang="en-US" b="0" dirty="0"/>
              <a:t>是觸發事件的行為 例如</a:t>
            </a:r>
            <a:r>
              <a:rPr lang="en-US" altLang="zh-TW" b="0" dirty="0"/>
              <a:t>Boolean button </a:t>
            </a:r>
            <a:r>
              <a:rPr lang="zh-TW" altLang="en-US" b="0" dirty="0"/>
              <a:t>的從</a:t>
            </a:r>
            <a:r>
              <a:rPr lang="en-US" altLang="zh-TW" b="0" dirty="0"/>
              <a:t>True</a:t>
            </a:r>
            <a:r>
              <a:rPr lang="zh-TW" altLang="en-US" b="0" dirty="0"/>
              <a:t>變成</a:t>
            </a:r>
            <a:r>
              <a:rPr lang="en-US" altLang="zh-TW" b="0" dirty="0"/>
              <a:t>False</a:t>
            </a:r>
            <a:r>
              <a:rPr lang="zh-TW" altLang="en-US" b="0" dirty="0"/>
              <a:t>等等</a:t>
            </a:r>
            <a:endParaRPr lang="en-US" altLang="zh-TW" b="0" dirty="0"/>
          </a:p>
          <a:p>
            <a:r>
              <a:rPr lang="zh-TW" altLang="en-US" b="0" dirty="0"/>
              <a:t>注意右邊的事件可以用</a:t>
            </a:r>
            <a:r>
              <a:rPr lang="en-US" altLang="zh-TW" b="0" dirty="0"/>
              <a:t>UI</a:t>
            </a:r>
            <a:r>
              <a:rPr lang="zh-TW" altLang="en-US" b="0" dirty="0"/>
              <a:t>產生或用程式產生</a:t>
            </a:r>
            <a:endParaRPr lang="en-US" altLang="zh-TW" b="0" dirty="0"/>
          </a:p>
          <a:p>
            <a:endParaRPr lang="en-US" altLang="zh-TW" b="0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83138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dirty="0"/>
              <a:t>notify even: </a:t>
            </a:r>
            <a:r>
              <a:rPr lang="zh-TW" altLang="en-US" b="0" dirty="0"/>
              <a:t>綠色箭頭</a:t>
            </a:r>
            <a:endParaRPr lang="en-US" altLang="zh-TW" b="0" dirty="0"/>
          </a:p>
          <a:p>
            <a:r>
              <a:rPr lang="en-US" altLang="zh-TW" b="0" dirty="0"/>
              <a:t>filter event:</a:t>
            </a:r>
            <a:r>
              <a:rPr lang="zh-TW" altLang="en-US" b="0" dirty="0"/>
              <a:t>紅色箭頭</a:t>
            </a:r>
            <a:endParaRPr lang="en-US" altLang="zh-TW" b="0" dirty="0"/>
          </a:p>
          <a:p>
            <a:endParaRPr lang="en-US" altLang="zh-TW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Focus on explaining the difference between Notify Events and Filter Events. 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• Notify Events (green arrow) : Action 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已經發生 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LV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已經處理</a:t>
            </a:r>
            <a:endParaRPr lang="en-US" altLang="zh-TW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• Filter Events (red arrow) Action 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已經發生 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LV</a:t>
            </a:r>
            <a:r>
              <a:rPr lang="zh-TW" altLang="en-US" sz="1200" b="1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還沒有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處理 並且可以用來覆蓋初始動作</a:t>
            </a:r>
            <a:endParaRPr lang="en-US" altLang="zh-TW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	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39069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Open and run Polling.vi.</a:t>
            </a:r>
          </a:p>
          <a:p>
            <a:pPr algn="l"/>
            <a:r>
              <a:rPr lang="en-US" altLang="zh-TW" sz="1800" b="0" i="0" u="none" strike="noStrike" baseline="0" dirty="0">
                <a:latin typeface="Wingdings2"/>
              </a:rPr>
              <a:t> </a:t>
            </a:r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Open the </a:t>
            </a:r>
            <a:r>
              <a:rPr lang="en-US" altLang="zh-TW" sz="1800" b="0" i="0" u="none" strike="noStrike" baseline="0" dirty="0" err="1">
                <a:latin typeface="Courier"/>
              </a:rPr>
              <a:t>Events.lvproj</a:t>
            </a:r>
            <a:r>
              <a:rPr lang="en-US" altLang="zh-TW" sz="1800" b="0" i="0" u="none" strike="noStrike" baseline="0" dirty="0">
                <a:latin typeface="Courier"/>
              </a:rPr>
              <a:t> </a:t>
            </a:r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file in the </a:t>
            </a:r>
            <a:r>
              <a:rPr lang="en-US" altLang="zh-TW" sz="1800" b="0" i="0" u="none" strike="noStrike" baseline="0" dirty="0">
                <a:latin typeface="Courier"/>
              </a:rPr>
              <a:t>&lt;Exercises&gt;\LabVIEW Core 1\Events </a:t>
            </a:r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directory and open the Polling VI from the project.</a:t>
            </a:r>
          </a:p>
          <a:p>
            <a:pPr algn="l"/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2. Examine the performance of a polling VI using the Windows Task Manager.</a:t>
            </a:r>
          </a:p>
          <a:p>
            <a:pPr algn="l"/>
            <a:r>
              <a:rPr lang="en-US" altLang="zh-TW" sz="1800" b="0" i="0" u="none" strike="noStrike" baseline="0" dirty="0">
                <a:latin typeface="Wingdings2"/>
              </a:rPr>
              <a:t> </a:t>
            </a:r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Press the &lt;Ctrl-Alt-Delete&gt; keys and select </a:t>
            </a:r>
            <a:r>
              <a:rPr lang="en-US" altLang="zh-TW" sz="1800" b="1" i="0" u="none" strike="noStrike" baseline="0" dirty="0">
                <a:latin typeface="Univers,Bold"/>
              </a:rPr>
              <a:t>Start Task Manager </a:t>
            </a:r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from the menu.</a:t>
            </a:r>
          </a:p>
          <a:p>
            <a:pPr algn="l"/>
            <a:r>
              <a:rPr lang="en-US" altLang="zh-TW" sz="1800" b="0" i="0" u="none" strike="noStrike" baseline="0" dirty="0">
                <a:latin typeface="Wingdings2"/>
              </a:rPr>
              <a:t> </a:t>
            </a:r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Click the </a:t>
            </a:r>
            <a:r>
              <a:rPr lang="en-US" altLang="zh-TW" sz="1800" b="1" i="0" u="none" strike="noStrike" baseline="0" dirty="0">
                <a:latin typeface="Univers,Bold"/>
              </a:rPr>
              <a:t>Performance </a:t>
            </a:r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tab in the </a:t>
            </a:r>
            <a:r>
              <a:rPr lang="en-US" altLang="zh-TW" sz="1800" b="1" i="0" u="none" strike="noStrike" baseline="0" dirty="0">
                <a:latin typeface="Univers,Bold"/>
              </a:rPr>
              <a:t>Windows Task Manager </a:t>
            </a:r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window.</a:t>
            </a:r>
          </a:p>
          <a:p>
            <a:pPr algn="l"/>
            <a:r>
              <a:rPr lang="en-US" altLang="zh-TW" sz="1800" b="0" i="0" u="none" strike="noStrike" baseline="0" dirty="0">
                <a:latin typeface="Wingdings2"/>
              </a:rPr>
              <a:t> </a:t>
            </a:r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Run the VI.</a:t>
            </a:r>
          </a:p>
          <a:p>
            <a:pPr algn="l"/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Notice how high the CPU usage is.</a:t>
            </a:r>
          </a:p>
          <a:p>
            <a:pPr algn="l"/>
            <a:r>
              <a:rPr lang="en-US" altLang="zh-TW" sz="1800" b="0" i="0" u="none" strike="noStrike" baseline="0" dirty="0">
                <a:latin typeface="Wingdings2"/>
              </a:rPr>
              <a:t> </a:t>
            </a:r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Stop the VI and notice how the CPU usage drops.</a:t>
            </a:r>
          </a:p>
          <a:p>
            <a:pPr algn="l"/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3. Open the block diagram, turn on execution highlighting, and run the VI again.</a:t>
            </a:r>
          </a:p>
          <a:p>
            <a:pPr algn="l"/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4. Notice how often the </a:t>
            </a:r>
            <a:r>
              <a:rPr lang="en-US" altLang="zh-TW" sz="1800" b="1" i="0" u="none" strike="noStrike" baseline="0" dirty="0">
                <a:latin typeface="Univers,Bold"/>
              </a:rPr>
              <a:t>Time Check </a:t>
            </a:r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terminal sends data to the Case structure and how often the While Loop iterates.</a:t>
            </a:r>
          </a:p>
          <a:p>
            <a:pPr algn="l"/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5. Stop the VI and turn off execution highlighting.</a:t>
            </a:r>
          </a:p>
          <a:p>
            <a:pPr algn="l"/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Modifying the Polling VI to Use Events Instead of Polling</a:t>
            </a:r>
          </a:p>
          <a:p>
            <a:pPr algn="l"/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1. Save Polling VI as </a:t>
            </a:r>
            <a:r>
              <a:rPr lang="en-US" altLang="zh-TW" sz="1800" b="0" i="0" u="none" strike="noStrike" baseline="0" dirty="0">
                <a:latin typeface="Courier"/>
              </a:rPr>
              <a:t>UI Event Handler.vi </a:t>
            </a:r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so you can modify it.</a:t>
            </a:r>
          </a:p>
          <a:p>
            <a:pPr algn="l"/>
            <a:r>
              <a:rPr lang="en-US" altLang="zh-TW" sz="1800" b="0" i="0" u="none" strike="noStrike" baseline="0" dirty="0">
                <a:latin typeface="Wingdings2"/>
              </a:rPr>
              <a:t> </a:t>
            </a:r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Select </a:t>
            </a:r>
            <a:r>
              <a:rPr lang="en-US" altLang="zh-TW" sz="1800" b="1" i="0" u="none" strike="noStrike" baseline="0" dirty="0">
                <a:latin typeface="Univers,Bold"/>
              </a:rPr>
              <a:t>Open additional copy </a:t>
            </a:r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and add the copy to the project.</a:t>
            </a:r>
          </a:p>
          <a:p>
            <a:pPr algn="l"/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2. Close Polling.vi.</a:t>
            </a:r>
          </a:p>
          <a:p>
            <a:pPr algn="l"/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3. Open the block diagram of UI Event Handler.vi and move the </a:t>
            </a:r>
            <a:r>
              <a:rPr lang="en-US" altLang="zh-TW" sz="1800" b="1" i="0" u="none" strike="noStrike" baseline="0" dirty="0">
                <a:latin typeface="Univers,Bold"/>
              </a:rPr>
              <a:t>Stop </a:t>
            </a:r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terminal and the </a:t>
            </a:r>
            <a:r>
              <a:rPr lang="en-US" altLang="zh-TW" sz="1800" b="1" i="0" u="none" strike="noStrike" baseline="0" dirty="0">
                <a:latin typeface="Univers,Bold"/>
              </a:rPr>
              <a:t>Time Check </a:t>
            </a:r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terminal outside the While Loop. You move these</a:t>
            </a:r>
          </a:p>
          <a:p>
            <a:pPr algn="l"/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terminals into the appropriate event cases later in this exercise.</a:t>
            </a:r>
          </a:p>
          <a:p>
            <a:pPr algn="l"/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4. Delete the Case structure and clean up any broken wires.</a:t>
            </a:r>
          </a:p>
          <a:p>
            <a:pPr algn="l"/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5. Place an Event structure inside the While Loop between the iteration terminal and the conditional terminal.</a:t>
            </a:r>
          </a:p>
          <a:p>
            <a:pPr algn="l"/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6. Right-click the Event structure and select </a:t>
            </a:r>
            <a:r>
              <a:rPr lang="en-US" altLang="zh-TW" sz="1800" b="1" i="0" u="none" strike="noStrike" baseline="0" dirty="0">
                <a:latin typeface="Univers,Bold"/>
              </a:rPr>
              <a:t>Edit Events Handled by This Case </a:t>
            </a:r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from the shortcut menu.</a:t>
            </a:r>
          </a:p>
          <a:p>
            <a:pPr algn="l"/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7. Configure the event as shown in Figure 6-8.</a:t>
            </a:r>
          </a:p>
          <a:p>
            <a:pPr algn="l"/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8. Click </a:t>
            </a:r>
            <a:r>
              <a:rPr lang="en-US" altLang="zh-TW" sz="1800" b="1" i="0" u="none" strike="noStrike" baseline="0" dirty="0">
                <a:latin typeface="Univers,Bold"/>
              </a:rPr>
              <a:t>OK </a:t>
            </a:r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to close the dialog box.</a:t>
            </a:r>
          </a:p>
          <a:p>
            <a:pPr algn="l"/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9. Place a True constant inside the new </a:t>
            </a:r>
            <a:r>
              <a:rPr lang="en-US" altLang="zh-TW" sz="1800" b="1" i="0" u="none" strike="noStrike" baseline="0" dirty="0">
                <a:latin typeface="Univers,Bold"/>
              </a:rPr>
              <a:t>"Stop": Value Change </a:t>
            </a:r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event and wire it to the conditional terminal of the While Loop</a:t>
            </a:r>
          </a:p>
          <a:p>
            <a:pPr algn="l"/>
            <a:endParaRPr lang="en-US" altLang="zh-TW" sz="1800" b="0" i="0" u="none" strike="noStrike" baseline="0" dirty="0">
              <a:latin typeface="Univers" panose="020B0503020202020204" pitchFamily="34" charset="0"/>
            </a:endParaRPr>
          </a:p>
          <a:p>
            <a:pPr algn="l"/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1. Add a new event case and create a “Time Check”: Value Change event as shown in Figure 6-11.</a:t>
            </a:r>
          </a:p>
          <a:p>
            <a:pPr algn="l"/>
            <a:r>
              <a:rPr lang="en-US" altLang="zh-TW" sz="1800" b="0" i="0" u="none" strike="noStrike" baseline="0" dirty="0">
                <a:latin typeface="Wingdings2"/>
              </a:rPr>
              <a:t> </a:t>
            </a:r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Right-click the event structure and select </a:t>
            </a:r>
            <a:r>
              <a:rPr lang="en-US" altLang="zh-TW" sz="1800" b="1" i="0" u="none" strike="noStrike" baseline="0" dirty="0">
                <a:latin typeface="Univers,Bold"/>
              </a:rPr>
              <a:t>Add Event Case</a:t>
            </a:r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.</a:t>
            </a:r>
          </a:p>
          <a:p>
            <a:pPr algn="l"/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2. Run the VI.</a:t>
            </a:r>
          </a:p>
          <a:p>
            <a:pPr algn="l"/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3. Click the </a:t>
            </a:r>
            <a:r>
              <a:rPr lang="en-US" altLang="zh-TW" sz="1800" b="1" i="0" u="none" strike="noStrike" baseline="0" dirty="0">
                <a:latin typeface="Univers,Bold"/>
              </a:rPr>
              <a:t>Time Check </a:t>
            </a:r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button to see the current time display in the </a:t>
            </a:r>
            <a:r>
              <a:rPr lang="en-US" altLang="zh-TW" sz="1800" b="1" i="0" u="none" strike="noStrike" baseline="0" dirty="0">
                <a:latin typeface="Univers,Bold"/>
              </a:rPr>
              <a:t>current time </a:t>
            </a:r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indicator.</a:t>
            </a:r>
          </a:p>
          <a:p>
            <a:pPr algn="l"/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4. Display the Task Manager window and notice that CPU usage has decreased when you use events instead of polling.</a:t>
            </a:r>
          </a:p>
          <a:p>
            <a:pPr algn="l"/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5. Stop the VI.</a:t>
            </a:r>
          </a:p>
          <a:p>
            <a:pPr algn="l"/>
            <a:endParaRPr lang="en-US" altLang="zh-TW" sz="1800" b="0" i="0" u="none" strike="noStrike" baseline="0" dirty="0">
              <a:latin typeface="Univers" panose="020B0503020202020204" pitchFamily="34" charset="0"/>
            </a:endParaRPr>
          </a:p>
          <a:p>
            <a:pPr marL="342900" indent="-342900" algn="l">
              <a:buAutoNum type="arabicPeriod"/>
            </a:pPr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Add a new event case and create a Mouse Down event as shown in Figure 6-12.</a:t>
            </a:r>
          </a:p>
          <a:p>
            <a:pPr algn="l"/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2. Run the VI.</a:t>
            </a:r>
          </a:p>
          <a:p>
            <a:pPr algn="l"/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3. Click on different parts of the front panel.</a:t>
            </a:r>
          </a:p>
          <a:p>
            <a:pPr algn="l"/>
            <a:r>
              <a:rPr lang="en-US" altLang="zh-TW" sz="1800" b="0" i="0" u="none" strike="noStrike" baseline="0" dirty="0">
                <a:latin typeface="Wingdings2"/>
              </a:rPr>
              <a:t> </a:t>
            </a:r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Notice that the </a:t>
            </a:r>
            <a:r>
              <a:rPr lang="en-US" altLang="zh-TW" sz="1800" b="1" i="0" u="none" strike="noStrike" baseline="0" dirty="0" err="1">
                <a:latin typeface="Univers,Bold"/>
              </a:rPr>
              <a:t>Coords</a:t>
            </a:r>
            <a:r>
              <a:rPr lang="en-US" altLang="zh-TW" sz="1800" b="1" i="0" u="none" strike="noStrike" baseline="0" dirty="0">
                <a:latin typeface="Univers,Bold"/>
              </a:rPr>
              <a:t> </a:t>
            </a:r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indicator displays the coordinates for each point you click.</a:t>
            </a:r>
          </a:p>
          <a:p>
            <a:pPr algn="l"/>
            <a:r>
              <a:rPr lang="en-US" altLang="zh-TW" sz="1800" b="0" i="0" u="none" strike="noStrike" baseline="0" dirty="0">
                <a:latin typeface="Wingdings2"/>
              </a:rPr>
              <a:t> </a:t>
            </a:r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Notice that the other events continue to behave as before.</a:t>
            </a:r>
          </a:p>
          <a:p>
            <a:pPr algn="l"/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4. Stop the VI.</a:t>
            </a:r>
          </a:p>
          <a:p>
            <a:pPr algn="l"/>
            <a:endParaRPr lang="en-US" altLang="zh-TW" sz="1800" b="0" i="0" u="none" strike="noStrike" baseline="0" dirty="0">
              <a:latin typeface="Univers" panose="020B0503020202020204" pitchFamily="34" charset="0"/>
            </a:endParaRPr>
          </a:p>
          <a:p>
            <a:pPr marL="342900" indent="-342900" algn="l">
              <a:buAutoNum type="arabicPeriod"/>
            </a:pPr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Add a new event case and create a Panel Close? event as shown in Figure 6-13.</a:t>
            </a:r>
          </a:p>
          <a:p>
            <a:pPr algn="l"/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2. Save and run the VI.</a:t>
            </a:r>
          </a:p>
          <a:p>
            <a:pPr algn="l"/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3. Click the “X” at the top-right of the window of the front panel.</a:t>
            </a:r>
          </a:p>
          <a:p>
            <a:pPr algn="l"/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4. Notice that clicking the </a:t>
            </a:r>
            <a:r>
              <a:rPr lang="en-US" altLang="zh-TW" sz="1800" b="1" i="0" u="none" strike="noStrike" baseline="0" dirty="0">
                <a:latin typeface="Univers,Bold"/>
              </a:rPr>
              <a:t>No </a:t>
            </a:r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button cancels the event and returns to the VI.</a:t>
            </a:r>
          </a:p>
          <a:p>
            <a:pPr algn="l"/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5. Clicking the </a:t>
            </a:r>
            <a:r>
              <a:rPr lang="en-US" altLang="zh-TW" sz="1800" b="1" i="0" u="none" strike="noStrike" baseline="0" dirty="0">
                <a:latin typeface="Univers,Bold"/>
              </a:rPr>
              <a:t>Yes </a:t>
            </a:r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button stops and closes the VI.</a:t>
            </a:r>
          </a:p>
          <a:p>
            <a:pPr algn="l"/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6. Stop the VI if necessary.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9024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ㄧ個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loop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中只放一個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event</a:t>
            </a:r>
          </a:p>
          <a:p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使用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Value Change Event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來捕捉控制元件的值變化</a:t>
            </a:r>
            <a:endParaRPr lang="en-US" altLang="zh-TW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建議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handling code(Time check)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短一點</a:t>
            </a:r>
            <a:endParaRPr lang="en-US" altLang="zh-TW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如果放</a:t>
            </a:r>
            <a:r>
              <a:rPr lang="en-US" altLang="zh-TW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boolean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使用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latch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並且放在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Event Structure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內</a:t>
            </a:r>
            <a:endParaRPr lang="en-US" altLang="zh-TW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同一個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event structure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不要用相同的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event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55977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這個章節我們要談到模組化設計</a:t>
            </a:r>
            <a:endParaRPr lang="en-US" altLang="zh-TW" dirty="0"/>
          </a:p>
          <a:p>
            <a:r>
              <a:rPr lang="zh-TW" altLang="en-US" dirty="0"/>
              <a:t>也就是利用</a:t>
            </a:r>
            <a:r>
              <a:rPr lang="en-US" altLang="zh-TW" dirty="0" err="1"/>
              <a:t>SubVI</a:t>
            </a:r>
            <a:r>
              <a:rPr lang="zh-TW" altLang="en-US" dirty="0"/>
              <a:t>來實現</a:t>
            </a:r>
            <a:br>
              <a:rPr lang="en-US" altLang="zh-TW" dirty="0"/>
            </a:br>
            <a:r>
              <a:rPr lang="en-US" altLang="zh-TW" dirty="0" err="1"/>
              <a:t>SubVI</a:t>
            </a:r>
            <a:r>
              <a:rPr lang="zh-TW" altLang="en-US" dirty="0"/>
              <a:t>會包含</a:t>
            </a:r>
            <a:r>
              <a:rPr lang="en-US" altLang="zh-TW" dirty="0"/>
              <a:t>Icon Connector Pane Documentation</a:t>
            </a:r>
            <a:r>
              <a:rPr lang="zh-TW" altLang="en-US" dirty="0"/>
              <a:t>等部分</a:t>
            </a:r>
            <a:br>
              <a:rPr lang="en-US" altLang="zh-TW" dirty="0"/>
            </a:br>
            <a:r>
              <a:rPr lang="zh-TW" altLang="en-US" dirty="0"/>
              <a:t>等等都會一一介紹到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4729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建立一個存練習檔案的資料夾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11598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模組化設計可以讓程式碼重複利用</a:t>
            </a:r>
            <a:br>
              <a:rPr lang="en-US" altLang="zh-TW" dirty="0"/>
            </a:br>
            <a:r>
              <a:rPr lang="zh-TW" altLang="en-US" dirty="0"/>
              <a:t>用</a:t>
            </a:r>
            <a:r>
              <a:rPr lang="en-US" altLang="zh-TW" dirty="0" err="1"/>
              <a:t>SubVI</a:t>
            </a:r>
            <a:r>
              <a:rPr lang="zh-TW" altLang="en-US" dirty="0"/>
              <a:t>取代重複性高的程式碼也可以增加程式的可讀性 方便後續的維護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58805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LabVIEW 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用</a:t>
            </a:r>
            <a:r>
              <a:rPr lang="en-US" altLang="zh-TW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subVI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來完成模組化</a:t>
            </a:r>
            <a:endParaRPr lang="en-US" altLang="zh-TW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altLang="zh-TW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SubVIs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: 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• 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類似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C++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中的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function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• 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用右上角的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connector pane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來設定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input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和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output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• Icon 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可以幫助我們在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main.vi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中清楚知道</a:t>
            </a:r>
            <a:r>
              <a:rPr lang="en-US" altLang="zh-TW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subVI</a:t>
            </a:r>
            <a:r>
              <a:rPr lang="zh-TW" altLang="en-US" sz="1200" b="0" i="0" u="none" strike="noStrike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的腳色</a:t>
            </a:r>
            <a:endParaRPr lang="en-US" altLang="zh-TW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	</a:t>
            </a:r>
          </a:p>
          <a:p>
            <a:pPr eaLnBrk="1" hangingPunct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64287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以這個攝氏華氏的轉換來看他們是一模一樣的程式</a:t>
            </a:r>
            <a:b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</a:b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所以這樣的情況我們就可以把它做成</a:t>
            </a:r>
            <a:r>
              <a:rPr lang="en-US" altLang="zh-TW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SubVI</a:t>
            </a:r>
            <a:b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</a:b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這樣程式碼就會看起來簡潔很多</a:t>
            </a:r>
            <a:b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</a:b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而且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Icon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上用意義相符的圖案呈現可以幫助我們快速了解它的功能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	</a:t>
            </a:r>
          </a:p>
          <a:p>
            <a:pPr eaLnBrk="1" hangingPunct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34014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一定會有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icon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和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connector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pane</a:t>
            </a:r>
            <a:endParaRPr lang="zh-TW" alt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75733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Icon </a:t>
            </a:r>
            <a:r>
              <a:rPr lang="zh-TW" altLang="en-US" dirty="0"/>
              <a:t>可以幫助我們快速辨別該</a:t>
            </a:r>
            <a:r>
              <a:rPr lang="en-US" altLang="zh-TW" dirty="0" err="1"/>
              <a:t>SubVI</a:t>
            </a:r>
            <a:r>
              <a:rPr lang="zh-TW" altLang="en-US" dirty="0"/>
              <a:t>的功能和特性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06021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使用符合物理意義的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Icon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在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block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diagram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中比較好辨識</a:t>
            </a:r>
            <a:endParaRPr lang="en-US" altLang="zh-TW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3685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SubVI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剛建立好的時候會預設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Icon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盡量使用有意義的圖案和放上可辨識的文字</a:t>
            </a:r>
            <a:endParaRPr lang="en-US" altLang="zh-TW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比方說我們要建立一個和溫度有關的</a:t>
            </a:r>
            <a:r>
              <a:rPr lang="en-US" altLang="zh-TW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SubVI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就可以用溫度計當作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Icon</a:t>
            </a:r>
          </a:p>
          <a:p>
            <a:r>
              <a:rPr lang="zh-TW" altLang="en-US" dirty="0"/>
              <a:t>比起預設的</a:t>
            </a:r>
            <a:r>
              <a:rPr lang="en-US" altLang="zh-TW" dirty="0"/>
              <a:t>Icon</a:t>
            </a:r>
            <a:r>
              <a:rPr lang="zh-TW" altLang="en-US" dirty="0"/>
              <a:t>更加簡潔明瞭 一眼就可以看出它的意義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38394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Customize the icon so you can identify the VI when used as a </a:t>
            </a:r>
            <a:r>
              <a:rPr lang="en-US" altLang="zh-TW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subVI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	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6608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Average Demo</a:t>
            </a:r>
          </a:p>
          <a:p>
            <a:endParaRPr lang="en-US" altLang="zh-TW" sz="1200" b="1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altLang="zh-TW" sz="1200" b="1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Location: 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n/a – Start with a new VI. 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Open a blank VI and demonstrate how to create an icon. Show each of the tabs and cover the following high points: 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• Icon text and using colors 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• Searching for glyphs 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• Use templates to create a common look for related VIs, Example: DAQmx </a:t>
            </a:r>
            <a:r>
              <a:rPr lang="en-US" altLang="zh-TW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VIs.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</a:p>
          <a:p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一連串的ｓｕｂＶＩ可以使用ｔｅｍｐｌａｔｅ</a:t>
            </a:r>
            <a:endParaRPr lang="en-US" altLang="zh-TW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	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60380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設定</a:t>
            </a:r>
            <a:r>
              <a:rPr lang="en-US" altLang="zh-TW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SubVI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的接腳位置和數量</a:t>
            </a:r>
            <a:endParaRPr lang="en-US" altLang="zh-TW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Select and configure a connector pane for a </a:t>
            </a:r>
            <a:r>
              <a:rPr lang="en-US" altLang="zh-TW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SubVI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	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3344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這一章要談到</a:t>
            </a:r>
            <a:r>
              <a:rPr lang="en-US" altLang="zh-TW" dirty="0"/>
              <a:t>Decision-Making</a:t>
            </a:r>
            <a:r>
              <a:rPr lang="zh-TW" altLang="en-US" dirty="0"/>
              <a:t>的架構</a:t>
            </a:r>
            <a:endParaRPr lang="en-US" altLang="zh-TW" dirty="0"/>
          </a:p>
          <a:p>
            <a:r>
              <a:rPr lang="zh-TW" altLang="en-US" dirty="0"/>
              <a:t>這是</a:t>
            </a:r>
            <a:r>
              <a:rPr lang="en-US" altLang="zh-TW" dirty="0"/>
              <a:t>State-Machine</a:t>
            </a:r>
            <a:r>
              <a:rPr lang="zh-TW" altLang="en-US" dirty="0"/>
              <a:t>的基礎架構</a:t>
            </a:r>
            <a:endParaRPr lang="en-US" altLang="zh-TW" dirty="0"/>
          </a:p>
          <a:p>
            <a:r>
              <a:rPr lang="en-US" altLang="zh-TW" dirty="0"/>
              <a:t>Station Machine</a:t>
            </a:r>
            <a:r>
              <a:rPr lang="zh-TW" altLang="en-US" dirty="0"/>
              <a:t>的狀態即是透過</a:t>
            </a:r>
            <a:r>
              <a:rPr lang="en-US" altLang="zh-TW" dirty="0"/>
              <a:t>case</a:t>
            </a:r>
            <a:r>
              <a:rPr lang="zh-TW" altLang="en-US" dirty="0"/>
              <a:t>來控制</a:t>
            </a:r>
            <a:endParaRPr lang="en-US" altLang="zh-TW" dirty="0"/>
          </a:p>
          <a:p>
            <a:r>
              <a:rPr lang="zh-TW" altLang="en-US" dirty="0"/>
              <a:t>在</a:t>
            </a:r>
            <a:r>
              <a:rPr lang="en-US" altLang="zh-TW" dirty="0"/>
              <a:t>LabVIEW</a:t>
            </a:r>
            <a:r>
              <a:rPr lang="zh-TW" altLang="en-US" dirty="0"/>
              <a:t>主要有</a:t>
            </a:r>
            <a:r>
              <a:rPr lang="en-US" altLang="zh-TW" dirty="0"/>
              <a:t>Case structure</a:t>
            </a:r>
            <a:r>
              <a:rPr lang="zh-TW" altLang="en-US" dirty="0"/>
              <a:t>和</a:t>
            </a:r>
            <a:r>
              <a:rPr lang="en-US" altLang="zh-TW" dirty="0"/>
              <a:t> Event-Driven Programming</a:t>
            </a:r>
            <a:r>
              <a:rPr lang="zh-TW" altLang="en-US" dirty="0"/>
              <a:t>兩種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96610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有很多種選擇 最多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28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個腳位</a:t>
            </a:r>
            <a:endParaRPr lang="en-US" altLang="zh-TW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預設是４２２４，但你自己可以做調整</a:t>
            </a:r>
          </a:p>
          <a:p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	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28727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先點選右上角的腳位在選取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Control Indicator</a:t>
            </a:r>
            <a:b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81266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Error cluster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穿過去後再建立</a:t>
            </a:r>
            <a:r>
              <a:rPr lang="en-US" altLang="zh-TW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SubVI</a:t>
            </a:r>
            <a:endParaRPr lang="en-US" altLang="zh-TW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90486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建議的模式</a:t>
            </a:r>
            <a:endParaRPr lang="en-US" altLang="zh-TW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中心線左邊是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Input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右邊是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Output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Reference 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型別會連接到最上面的腳位</a:t>
            </a:r>
            <a:endParaRPr lang="en-US" altLang="zh-TW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altLang="zh-TW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ErrorIn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altLang="zh-TW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ErrorOut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會連到最下面的腳位</a:t>
            </a:r>
            <a:endParaRPr lang="en-US" altLang="zh-TW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其他部分就是自己的輸入輸出資料</a:t>
            </a:r>
          </a:p>
          <a:p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	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53484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製作完</a:t>
            </a:r>
            <a:r>
              <a:rPr lang="en-US" altLang="zh-TW" dirty="0" err="1"/>
              <a:t>SubVI</a:t>
            </a:r>
            <a:r>
              <a:rPr lang="zh-TW" altLang="en-US" dirty="0"/>
              <a:t>後</a:t>
            </a:r>
            <a:endParaRPr lang="en-US" altLang="zh-TW" dirty="0"/>
          </a:p>
          <a:p>
            <a:r>
              <a:rPr lang="zh-TW" altLang="en-US" dirty="0"/>
              <a:t>我們可以為它加上說明</a:t>
            </a:r>
            <a:br>
              <a:rPr lang="en-US" altLang="zh-TW" dirty="0"/>
            </a:br>
            <a:r>
              <a:rPr lang="zh-TW" altLang="en-US" dirty="0"/>
              <a:t>讓其他使用者清楚這個</a:t>
            </a:r>
            <a:r>
              <a:rPr lang="en-US" altLang="zh-TW" dirty="0" err="1"/>
              <a:t>SubVI</a:t>
            </a:r>
            <a:r>
              <a:rPr lang="zh-TW" altLang="en-US" dirty="0"/>
              <a:t>的資訊細節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18394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右上角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Icon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右鍵 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VI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properties/Documentation</a:t>
            </a:r>
            <a:endParaRPr lang="zh-TW" alt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48958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註解</a:t>
            </a:r>
            <a:r>
              <a:rPr lang="en-US" altLang="zh-TW" dirty="0"/>
              <a:t>:</a:t>
            </a:r>
            <a:r>
              <a:rPr lang="zh-TW" altLang="en-US" dirty="0"/>
              <a:t>任意點</a:t>
            </a:r>
            <a:r>
              <a:rPr lang="en-US" altLang="zh-TW" dirty="0"/>
              <a:t>2</a:t>
            </a:r>
            <a:r>
              <a:rPr lang="zh-TW" altLang="en-US" dirty="0"/>
              <a:t>下</a:t>
            </a:r>
            <a:endParaRPr lang="en-US" altLang="zh-TW" dirty="0"/>
          </a:p>
          <a:p>
            <a:r>
              <a:rPr lang="zh-TW" altLang="en-US" dirty="0"/>
              <a:t>線段註解</a:t>
            </a:r>
            <a:r>
              <a:rPr lang="en-US" altLang="zh-TW" dirty="0"/>
              <a:t>:</a:t>
            </a:r>
            <a:r>
              <a:rPr lang="zh-TW" altLang="en-US" dirty="0"/>
              <a:t>右鍵</a:t>
            </a:r>
            <a:r>
              <a:rPr lang="en-US" altLang="zh-TW" dirty="0"/>
              <a:t>/Visible Item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71478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接下來要介紹怎麼放置</a:t>
            </a:r>
            <a:r>
              <a:rPr lang="en-US" altLang="zh-TW" dirty="0" err="1"/>
              <a:t>SubVI</a:t>
            </a:r>
            <a:endParaRPr lang="en-US" altLang="zh-TW" dirty="0"/>
          </a:p>
          <a:p>
            <a:r>
              <a:rPr lang="zh-TW" altLang="en-US" dirty="0"/>
              <a:t>放置後將</a:t>
            </a:r>
            <a:r>
              <a:rPr lang="en-US" altLang="zh-TW" dirty="0"/>
              <a:t>Input Output</a:t>
            </a:r>
            <a:r>
              <a:rPr lang="zh-TW" altLang="en-US" dirty="0"/>
              <a:t>接到對應的腳位</a:t>
            </a:r>
            <a:endParaRPr lang="en-US" altLang="zh-TW" dirty="0"/>
          </a:p>
          <a:p>
            <a:r>
              <a:rPr lang="zh-TW" altLang="en-US" dirty="0"/>
              <a:t>還有</a:t>
            </a:r>
            <a:r>
              <a:rPr lang="en-US" altLang="zh-TW" dirty="0"/>
              <a:t>Error handling</a:t>
            </a:r>
            <a:r>
              <a:rPr lang="zh-TW" altLang="en-US" dirty="0"/>
              <a:t>來處理</a:t>
            </a:r>
            <a:r>
              <a:rPr lang="en-US" altLang="zh-TW" dirty="0"/>
              <a:t>Error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69485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Placing </a:t>
            </a:r>
            <a:r>
              <a:rPr lang="en-US" altLang="zh-TW" sz="1200" b="1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SubVIs</a:t>
            </a:r>
            <a:r>
              <a:rPr lang="en-US" altLang="zh-TW" sz="1200" b="1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on the Block Diagram </a:t>
            </a:r>
            <a:r>
              <a:rPr lang="zh-TW" altLang="en-US" sz="1200" b="1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［四種方法］</a:t>
            </a:r>
            <a:endParaRPr lang="en-US" altLang="zh-TW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從專案中拉過去</a:t>
            </a:r>
            <a:endParaRPr lang="en-US" altLang="zh-TW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在同一個專案中可以用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Quick Drop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或直接拉過去</a:t>
            </a:r>
            <a:endParaRPr lang="en-US" altLang="zh-TW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右鍵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/Select VI</a:t>
            </a:r>
            <a:b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</a:b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在該</a:t>
            </a:r>
            <a:r>
              <a:rPr lang="en-US" altLang="zh-TW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SubVI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右上角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Icon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拉過去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</a:p>
          <a:p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	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29109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1. Open </a:t>
            </a:r>
            <a:r>
              <a:rPr lang="en-US" altLang="zh-TW" sz="1800" b="0" i="0" u="none" strike="noStrike" baseline="0" dirty="0">
                <a:latin typeface="Courier"/>
              </a:rPr>
              <a:t>Weather </a:t>
            </a:r>
            <a:r>
              <a:rPr lang="en-US" altLang="zh-TW" sz="1800" b="0" i="0" u="none" strike="noStrike" baseline="0" dirty="0" err="1">
                <a:latin typeface="Courier"/>
              </a:rPr>
              <a:t>Warnings.lvproj</a:t>
            </a:r>
            <a:r>
              <a:rPr lang="en-US" altLang="zh-TW" sz="1800" b="0" i="0" u="none" strike="noStrike" baseline="0" dirty="0">
                <a:latin typeface="Courier"/>
              </a:rPr>
              <a:t> </a:t>
            </a:r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in the </a:t>
            </a:r>
            <a:r>
              <a:rPr lang="en-US" altLang="zh-TW" sz="1800" b="0" i="0" u="none" strike="noStrike" baseline="0" dirty="0">
                <a:latin typeface="Courier"/>
              </a:rPr>
              <a:t>&lt;Exercises&gt;\LabVIEW Core 1\Weather Warnings </a:t>
            </a:r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directory.</a:t>
            </a:r>
          </a:p>
          <a:p>
            <a:pPr algn="l"/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2. Open </a:t>
            </a:r>
            <a:r>
              <a:rPr lang="en-US" altLang="zh-TW" sz="1800" b="1" i="0" u="none" strike="noStrike" baseline="0" dirty="0">
                <a:latin typeface="Univers,Bold"/>
              </a:rPr>
              <a:t>Temperature Warnings VI </a:t>
            </a:r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from the </a:t>
            </a:r>
            <a:r>
              <a:rPr lang="en-US" altLang="zh-TW" sz="1800" b="1" i="0" u="none" strike="noStrike" baseline="0" dirty="0">
                <a:latin typeface="Univers,Bold"/>
              </a:rPr>
              <a:t>Project Explorer </a:t>
            </a:r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window.</a:t>
            </a:r>
          </a:p>
          <a:p>
            <a:pPr algn="l"/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3. Connect the inputs and outputs to the connector pane as shown in Figure 7-1.</a:t>
            </a:r>
          </a:p>
          <a:p>
            <a:pPr algn="l"/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Using the Wiring tool, click the upper-left terminal of the connector pane.</a:t>
            </a:r>
          </a:p>
          <a:p>
            <a:pPr algn="l"/>
            <a:r>
              <a:rPr lang="en-US" altLang="zh-TW" sz="1800" b="0" i="0" u="none" strike="noStrike" baseline="0" dirty="0">
                <a:latin typeface="Wingdings2"/>
              </a:rPr>
              <a:t> </a:t>
            </a:r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Click the corresponding front panel control, </a:t>
            </a:r>
            <a:r>
              <a:rPr lang="en-US" altLang="zh-TW" sz="1800" b="1" i="0" u="none" strike="noStrike" baseline="0" dirty="0">
                <a:latin typeface="Univers,Bold"/>
              </a:rPr>
              <a:t>Weather Data In</a:t>
            </a:r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.</a:t>
            </a:r>
          </a:p>
          <a:p>
            <a:pPr algn="l"/>
            <a:r>
              <a:rPr lang="en-US" altLang="zh-TW" sz="1800" b="0" i="0" u="none" strike="noStrike" baseline="0" dirty="0">
                <a:latin typeface="Wingdings2"/>
              </a:rPr>
              <a:t> </a:t>
            </a:r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Notice that the connector pane terminal fills in with a color to match the data type of the control connected to it.</a:t>
            </a:r>
          </a:p>
          <a:p>
            <a:pPr algn="l"/>
            <a:r>
              <a:rPr lang="en-US" altLang="zh-TW" sz="1800" b="0" i="0" u="none" strike="noStrike" baseline="0" dirty="0">
                <a:latin typeface="Wingdings2"/>
              </a:rPr>
              <a:t> </a:t>
            </a:r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Click the bottom-left terminal of the connector pane.</a:t>
            </a:r>
          </a:p>
          <a:p>
            <a:pPr algn="l"/>
            <a:r>
              <a:rPr lang="en-US" altLang="zh-TW" sz="1800" b="0" i="0" u="none" strike="noStrike" baseline="0" dirty="0">
                <a:latin typeface="Wingdings2"/>
              </a:rPr>
              <a:t> </a:t>
            </a:r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Click the corresponding front panel control, </a:t>
            </a:r>
            <a:r>
              <a:rPr lang="en-US" altLang="zh-TW" sz="1800" b="1" i="0" u="none" strike="noStrike" baseline="0" dirty="0">
                <a:latin typeface="Univers,Bold"/>
              </a:rPr>
              <a:t>Error In</a:t>
            </a:r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.</a:t>
            </a:r>
          </a:p>
          <a:p>
            <a:pPr algn="l"/>
            <a:r>
              <a:rPr lang="en-US" altLang="zh-TW" sz="1800" b="0" i="0" u="none" strike="noStrike" baseline="0" dirty="0">
                <a:latin typeface="Wingdings2"/>
              </a:rPr>
              <a:t> </a:t>
            </a:r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Continue wiring the connector pane until all controls and indicators are wired, and the </a:t>
            </a:r>
            <a:r>
              <a:rPr lang="en-US" altLang="zh-TW" sz="1800" b="1" i="0" u="none" strike="noStrike" baseline="0" dirty="0">
                <a:latin typeface="Univers,Bold"/>
              </a:rPr>
              <a:t>Context Help </a:t>
            </a:r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window matches that shown in Figure 7-1.</a:t>
            </a:r>
          </a:p>
          <a:p>
            <a:pPr algn="l"/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4. Create an icon.</a:t>
            </a:r>
          </a:p>
          <a:p>
            <a:pPr algn="l"/>
            <a:r>
              <a:rPr lang="en-US" altLang="zh-TW" sz="1800" b="0" i="0" u="none" strike="noStrike" baseline="0" dirty="0">
                <a:latin typeface="Wingdings2"/>
              </a:rPr>
              <a:t> </a:t>
            </a:r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Right-click the icon and select </a:t>
            </a:r>
            <a:r>
              <a:rPr lang="en-US" altLang="zh-TW" sz="1800" b="1" i="0" u="none" strike="noStrike" baseline="0" dirty="0">
                <a:latin typeface="Univers,Bold"/>
              </a:rPr>
              <a:t>Edit Icon</a:t>
            </a:r>
            <a:endParaRPr lang="en-US" altLang="zh-TW" sz="1800" b="0" i="0" u="none" strike="noStrike" baseline="0" dirty="0">
              <a:latin typeface="Univers" panose="020B0503020202020204" pitchFamily="34" charset="0"/>
            </a:endParaRPr>
          </a:p>
          <a:p>
            <a:pPr algn="l"/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Use the tools in the </a:t>
            </a:r>
            <a:r>
              <a:rPr lang="en-US" altLang="zh-TW" sz="1800" b="1" i="0" u="none" strike="noStrike" baseline="0" dirty="0">
                <a:latin typeface="Univers,Bold"/>
              </a:rPr>
              <a:t>Icon Editor </a:t>
            </a:r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dialog box to create an icon. Make the icon as simple or as complex as you want, however, it should be representative</a:t>
            </a:r>
          </a:p>
          <a:p>
            <a:pPr algn="l"/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of the function of the VI. Figure 7-2 shows a simple example of an icon for this VI.</a:t>
            </a:r>
          </a:p>
          <a:p>
            <a:pPr algn="l"/>
            <a:r>
              <a:rPr lang="en-US" altLang="zh-TW" sz="1800" b="1" i="0" u="none" strike="noStrike" baseline="0" dirty="0">
                <a:latin typeface="Univers,Bold"/>
              </a:rPr>
              <a:t>Tip </a:t>
            </a:r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Double-click the Selection tool to select the existing graphic. Press the &lt;Delete&gt; key to delete the graphic. Then, double-click the rectangle</a:t>
            </a:r>
          </a:p>
          <a:p>
            <a:pPr algn="l"/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tool to automatically create a border for the icon.</a:t>
            </a:r>
          </a:p>
          <a:p>
            <a:pPr algn="l"/>
            <a:r>
              <a:rPr lang="en-US" altLang="zh-TW" sz="1800" b="1" i="0" u="none" strike="noStrike" baseline="0" dirty="0">
                <a:latin typeface="Univers,Bold"/>
              </a:rPr>
              <a:t>Tip </a:t>
            </a:r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Double-click the Text tool to modify fonts. You can select </a:t>
            </a:r>
            <a:r>
              <a:rPr lang="en-US" altLang="zh-TW" sz="1800" b="1" i="0" u="none" strike="noStrike" baseline="0" dirty="0">
                <a:latin typeface="Univers,Bold"/>
              </a:rPr>
              <a:t>Small Fonts </a:t>
            </a:r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to choose fonts smaller than 9 points in size.</a:t>
            </a:r>
          </a:p>
          <a:p>
            <a:pPr algn="l"/>
            <a:r>
              <a:rPr lang="en-US" altLang="zh-TW" sz="1800" b="1" i="0" u="none" strike="noStrike" baseline="0" dirty="0">
                <a:latin typeface="Univers,Bold"/>
              </a:rPr>
              <a:t>Tip </a:t>
            </a:r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Select the </a:t>
            </a:r>
            <a:r>
              <a:rPr lang="en-US" altLang="zh-TW" sz="1800" b="1" i="0" u="none" strike="noStrike" baseline="0" dirty="0">
                <a:latin typeface="Univers,Bold"/>
              </a:rPr>
              <a:t>Glyphs </a:t>
            </a:r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tab and filter the glyphs by the keyword </a:t>
            </a:r>
            <a:r>
              <a:rPr lang="en-US" altLang="zh-TW" sz="1800" b="0" i="0" u="none" strike="noStrike" baseline="0" dirty="0">
                <a:latin typeface="Courier"/>
              </a:rPr>
              <a:t>temperature</a:t>
            </a:r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, then drag a thermometer glyph onto your icon. And then filter</a:t>
            </a:r>
          </a:p>
          <a:p>
            <a:pPr algn="l"/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by the keyword </a:t>
            </a:r>
            <a:r>
              <a:rPr lang="en-US" altLang="zh-TW" sz="1800" b="0" i="0" u="none" strike="noStrike" baseline="0" dirty="0">
                <a:latin typeface="Courier"/>
              </a:rPr>
              <a:t>warning </a:t>
            </a:r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and drag a warning glyph onto your icon.</a:t>
            </a:r>
          </a:p>
          <a:p>
            <a:pPr algn="l"/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5. Click </a:t>
            </a:r>
            <a:r>
              <a:rPr lang="en-US" altLang="zh-TW" sz="1800" b="1" i="0" u="none" strike="noStrike" baseline="0" dirty="0">
                <a:latin typeface="Univers,Bold"/>
              </a:rPr>
              <a:t>OK </a:t>
            </a:r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when you are finished to close the </a:t>
            </a:r>
            <a:r>
              <a:rPr lang="en-US" altLang="zh-TW" sz="1800" b="1" i="0" u="none" strike="noStrike" baseline="0" dirty="0">
                <a:latin typeface="Univers,Bold"/>
              </a:rPr>
              <a:t>Icon Editor </a:t>
            </a:r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dialog box.</a:t>
            </a:r>
          </a:p>
          <a:p>
            <a:pPr algn="l"/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6. Save and close the VI.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4240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先簡單介紹</a:t>
            </a:r>
            <a:r>
              <a:rPr lang="en-US" altLang="zh-TW" dirty="0"/>
              <a:t>Case structure</a:t>
            </a:r>
          </a:p>
          <a:p>
            <a:r>
              <a:rPr lang="zh-TW" altLang="en-US" dirty="0"/>
              <a:t>再來會介紹怎麼透過各種型別的資料來控制</a:t>
            </a:r>
            <a:r>
              <a:rPr lang="en-US" altLang="zh-TW" dirty="0"/>
              <a:t>case</a:t>
            </a:r>
          </a:p>
          <a:p>
            <a:r>
              <a:rPr lang="zh-TW" altLang="en-US" dirty="0"/>
              <a:t>最後會談到</a:t>
            </a:r>
            <a:r>
              <a:rPr lang="en-US" altLang="zh-TW" dirty="0"/>
              <a:t>output terminal</a:t>
            </a:r>
            <a:r>
              <a:rPr lang="zh-TW" altLang="en-US" dirty="0"/>
              <a:t>的設定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87554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這一章要談到</a:t>
            </a:r>
            <a:r>
              <a:rPr lang="en-US" altLang="zh-TW" dirty="0"/>
              <a:t>State Programming</a:t>
            </a:r>
            <a:br>
              <a:rPr lang="en-US" altLang="zh-TW" dirty="0"/>
            </a:br>
            <a:r>
              <a:rPr lang="zh-TW" altLang="en-US" dirty="0"/>
              <a:t>也是今天的重點</a:t>
            </a:r>
            <a:r>
              <a:rPr lang="en-US" altLang="zh-TW" dirty="0"/>
              <a:t>State Machine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1780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比起使用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Sequence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，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State Machine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方便更改順序</a:t>
            </a:r>
            <a:endParaRPr lang="en-US" altLang="zh-TW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可以重複同一個動作</a:t>
            </a:r>
            <a:endParaRPr lang="en-US" altLang="zh-TW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可以條件式執行</a:t>
            </a:r>
            <a:endParaRPr lang="en-US" altLang="zh-TW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可以在執行到中間的時候就停止</a:t>
            </a:r>
            <a:endParaRPr lang="en-US" altLang="zh-TW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	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55829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 state transition diagram is a type of flowchart that indicates the states of a program and transitions between states 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Discuss the definitions of: 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• State 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真正要執行的部分</a:t>
            </a:r>
            <a:endParaRPr lang="en-US" altLang="zh-TW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• Transition 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透過條件判斷決定接下來要執行什麼的程式碼</a:t>
            </a:r>
            <a:endParaRPr lang="en-US" altLang="zh-TW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	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6976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這是我們等一下要做的</a:t>
            </a:r>
            <a:r>
              <a:rPr lang="en-US" altLang="zh-TW" dirty="0"/>
              <a:t>Exercise</a:t>
            </a:r>
            <a:r>
              <a:rPr lang="zh-TW" altLang="en-US" dirty="0"/>
              <a:t>的流程圖</a:t>
            </a:r>
            <a:endParaRPr lang="en-US" altLang="zh-TW" dirty="0"/>
          </a:p>
          <a:p>
            <a:r>
              <a:rPr lang="zh-TW" altLang="en-US" dirty="0"/>
              <a:t>是一個溫度示警的</a:t>
            </a:r>
            <a:r>
              <a:rPr lang="en-US" altLang="zh-TW" dirty="0"/>
              <a:t>State Machine</a:t>
            </a:r>
          </a:p>
          <a:p>
            <a:r>
              <a:rPr lang="zh-TW" altLang="en-US" dirty="0"/>
              <a:t>圓圈是</a:t>
            </a:r>
            <a:r>
              <a:rPr lang="en-US" altLang="zh-TW" dirty="0"/>
              <a:t>State</a:t>
            </a:r>
          </a:p>
          <a:p>
            <a:r>
              <a:rPr lang="zh-TW" altLang="en-US" dirty="0"/>
              <a:t>箭頭上的判斷式是</a:t>
            </a:r>
            <a:r>
              <a:rPr lang="en-US" altLang="zh-TW" dirty="0"/>
              <a:t>Transition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08776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接下來要討論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State Machine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會講到什麼是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State Machine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以及它的使用時機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還會帶大家一起建立一個</a:t>
            </a:r>
            <a:r>
              <a:rPr lang="en-US" altLang="zh-TW" dirty="0"/>
              <a:t>State Machine</a:t>
            </a:r>
            <a:br>
              <a:rPr lang="en-US" altLang="zh-TW" dirty="0"/>
            </a:br>
            <a:br>
              <a:rPr lang="en-US" altLang="zh-TW" dirty="0"/>
            </a:b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05438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架構上會有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Start Stop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和中間的各種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State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和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Transition</a:t>
            </a:r>
            <a:endParaRPr lang="en-US" altLang="zh-TW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	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21395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適用於多個執行步驟的程式</a:t>
            </a:r>
            <a:b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</a:b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如同前面提到因為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Polling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架構會大量消耗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CPU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資源而且當執行速度過快時可能會遺失動作</a:t>
            </a:r>
            <a:endParaRPr lang="en-US" altLang="zh-TW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而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State Machine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在事件觸發才執行所以不會浪費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CPU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資源</a:t>
            </a:r>
            <a:endParaRPr lang="en-US" altLang="zh-TW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而且是依據事件的觸發來決定執行順序</a:t>
            </a:r>
            <a:endParaRPr lang="en-US" altLang="zh-TW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zh-TW" altLang="en-US" sz="1200" b="0" i="0" u="none" strike="noStrike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因此在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這樣的情境</a:t>
            </a:r>
            <a:r>
              <a:rPr lang="zh-TW" altLang="en-US" sz="1200" b="0" i="0" u="none" strike="noStrike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下就適合使用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State Machine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的架構</a:t>
            </a:r>
            <a:endParaRPr lang="en-US" altLang="zh-TW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	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26403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7D881-AFE8-41FF-B4EE-C79BD7E0F439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4487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類似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if…else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的語法 當條件觸發時再執行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case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structure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內的程式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每一次只能執行一個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case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這個重要的特性支撐後續的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State Machine, Event Structure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Case Select Label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用來顯示現在是哪一個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case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Select Terminal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則是連接條件和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case structure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的通道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endParaRPr lang="zh-TW" altLang="en-US" b="0" dirty="0"/>
          </a:p>
          <a:p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3798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Location: 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n/a – Start with a new VI. 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1. Open a blank VI and create a Case Structure 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2. Add a numeric constant to one case. 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使用數字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case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3. Right-click on the edge of the Case Structure and describe the different things that you can do from the shortcut menu 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右鍵選單可以幹嘛</a:t>
            </a:r>
            <a:endParaRPr lang="en-US" altLang="zh-TW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A. Remove or replace the structure. 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可以移除或是取代</a:t>
            </a:r>
            <a:endParaRPr lang="en-US" altLang="zh-TW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B. Add, duplicate, remove, or rearrange cases (if there are more than two). 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可以調整、</a:t>
            </a:r>
            <a:endParaRPr lang="en-US" altLang="zh-TW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C. Switch cases.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1872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Selector Terminal Data Types </a:t>
            </a:r>
            <a:endParaRPr lang="en-US" altLang="zh-TW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• </a:t>
            </a:r>
            <a:r>
              <a:rPr lang="en-US" altLang="zh-TW" sz="1200" b="1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Boolean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: Creates two cases: True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和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False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二種情況</a:t>
            </a:r>
            <a:endParaRPr lang="en-US" altLang="zh-TW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• </a:t>
            </a:r>
            <a:r>
              <a:rPr lang="en-US" altLang="zh-TW" sz="1200" b="1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Integer or string 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– 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可以根據需求設定多個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case(EX:1, 2, 3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或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a, b, c)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給定多少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case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就需要對應數量的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case structure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 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一定需要有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default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 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只能是</a:t>
            </a:r>
            <a:r>
              <a:rPr lang="zh-TW" altLang="en-US" sz="1200" b="1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正整數</a:t>
            </a:r>
            <a:r>
              <a:rPr lang="en-US" altLang="zh-TW" sz="1200" b="1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(</a:t>
            </a:r>
            <a:r>
              <a:rPr lang="zh-TW" altLang="en-US" sz="1200" b="1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負數會進入</a:t>
            </a:r>
            <a:r>
              <a:rPr lang="en-US" altLang="zh-TW" sz="1200" b="1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Default case)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• </a:t>
            </a:r>
            <a:r>
              <a:rPr lang="en-US" altLang="zh-TW" sz="1200" b="1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Enums - 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可以透過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List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的形式設定成對每個選項都有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case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• </a:t>
            </a:r>
            <a:r>
              <a:rPr lang="en-US" altLang="zh-TW" sz="1200" b="1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Error Cluster 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- Error 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和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No Error 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會出現紅色跟綠色的框框</a:t>
            </a:r>
            <a:endParaRPr lang="en-US" altLang="zh-TW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	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49895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和其他常見架構一樣，我們也可以設定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Output Terminal</a:t>
            </a:r>
          </a:p>
          <a:p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每個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output tunnel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都要對每個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case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有接線 如果有漏接的地方會呈現白色框框 程式執行處會呈現破碎箭頭</a:t>
            </a:r>
            <a:endParaRPr lang="en-US" altLang="zh-TW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可以設定成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Use default if unwired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呈現白色中心</a:t>
            </a:r>
            <a:endParaRPr lang="en-US" altLang="zh-TW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以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Numeric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為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case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的話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Default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為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0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Boolean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為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False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	</a:t>
            </a:r>
          </a:p>
          <a:p>
            <a:endParaRPr lang="en-US" altLang="zh-TW" dirty="0">
              <a:latin typeface="Arial" pitchFamily="34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1215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Location: 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&lt;Exercises&gt;\Demonstrations\Case Structures\Case Structures.vi 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 pre-built VI with various selector terminal is available in the following demonstration folder: 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• Show how wiring different data types to the selector terminal changes the case selector label.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預設是布林</a:t>
            </a:r>
            <a:endParaRPr lang="en-US" altLang="zh-TW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要先接線才能設定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case</a:t>
            </a:r>
          </a:p>
          <a:p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不同資料型別選單會不一樣</a:t>
            </a:r>
            <a:endParaRPr lang="en-US" altLang="zh-TW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一定要記得有預設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case</a:t>
            </a:r>
          </a:p>
          <a:p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未定義的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integer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或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string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輸入會進入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default case 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如果負數進來會進</a:t>
            </a:r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default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Enum</a:t>
            </a:r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新增選項</a:t>
            </a:r>
            <a:endParaRPr lang="en-US" altLang="zh-TW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	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8406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8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8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8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8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8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9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9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9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9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10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0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0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0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0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0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0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0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0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0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0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0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0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0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0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0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0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image" Target="../media/image4.emf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0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1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1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1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1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1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1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12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2.xml"/></Relationships>
</file>

<file path=ppt/slideLayouts/_rels/slideLayout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2.xml"/></Relationships>
</file>

<file path=ppt/slideLayouts/_rels/slideLayout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2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2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2.xml"/></Relationships>
</file>

<file path=ppt/slideLayouts/_rels/slideLayout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2.xml"/></Relationships>
</file>

<file path=ppt/slideLayouts/_rels/slideLayout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2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2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2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2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2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2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2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2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2.xml"/></Relationships>
</file>

<file path=ppt/slideLayouts/_rels/slideLayout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2.xml"/></Relationships>
</file>

<file path=ppt/slideLayouts/_rels/slideLayout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12.xml"/></Relationships>
</file>

<file path=ppt/slideLayouts/_rels/slideLayout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13.xml"/></Relationships>
</file>

<file path=ppt/slideLayouts/_rels/slideLayout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3.xml"/></Relationships>
</file>

<file path=ppt/slideLayouts/_rels/slideLayout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3.xml"/></Relationships>
</file>

<file path=ppt/slideLayouts/_rels/slideLayout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3.xml"/></Relationships>
</file>

<file path=ppt/slideLayouts/_rels/slideLayout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3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3.xml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3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3.xml"/></Relationships>
</file>

<file path=ppt/slideLayouts/_rels/slideLayout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3.xml"/></Relationships>
</file>

<file path=ppt/slideLayouts/_rels/slideLayout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3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3.xml"/></Relationships>
</file>

<file path=ppt/slideLayouts/_rels/slideLayout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3.xml"/></Relationships>
</file>

<file path=ppt/slideLayouts/_rels/slideLayout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3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3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3.xml"/></Relationships>
</file>

<file path=ppt/slideLayouts/_rels/slideLayout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3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hyperlink" Target="https://nio365.sharepoint.com/sites/BrandCreative/Shared%20Documents/Forms/AllItems.aspx?RootFolder=%2Fsites%2FBrandCreative%2FShared%20Documents%2FBrand%20Elements%2FIcon%20Library&amp;FolderCTID=0x012000353A97EB3A23D34F9213D6EC34228E1D" TargetMode="External"/><Relationship Id="rId3" Type="http://schemas.openxmlformats.org/officeDocument/2006/relationships/image" Target="../media/image9.jpeg"/><Relationship Id="rId7" Type="http://schemas.openxmlformats.org/officeDocument/2006/relationships/hyperlink" Target="https://nibrand.frontify.com/hub/173817" TargetMode="External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nio365.sharepoint.com/sites/BrandCreative/SitePages/Imagery-and-Photography.aspx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79"/>
          <a:stretch/>
        </p:blipFill>
        <p:spPr>
          <a:xfrm>
            <a:off x="-177481" y="-423731"/>
            <a:ext cx="12564891" cy="5659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2494" y="3149600"/>
            <a:ext cx="10666506" cy="1527457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chemeClr val="bg1"/>
                </a:solidFill>
                <a:latin typeface="+mn-lt"/>
                <a:ea typeface="Apple Braille" charset="0"/>
                <a:cs typeface="Apple Braille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2494" y="5113617"/>
            <a:ext cx="9144000" cy="605118"/>
          </a:xfrm>
        </p:spPr>
        <p:txBody>
          <a:bodyPr>
            <a:normAutofit/>
          </a:bodyPr>
          <a:lstStyle>
            <a:lvl1pPr marL="0" indent="0" algn="l">
              <a:buNone/>
              <a:defRPr sz="2800" b="0">
                <a:solidFill>
                  <a:srgbClr val="64646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7E51593-5E14-4B45-B7FE-C9EF5FDA0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3823" y="5860054"/>
            <a:ext cx="1816612" cy="99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43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Extern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9779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sson Title Topic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633984" y="3014134"/>
            <a:ext cx="5388864" cy="2972330"/>
          </a:xfrm>
        </p:spPr>
        <p:txBody>
          <a:bodyPr/>
          <a:lstStyle>
            <a:lvl1pPr marL="347663" indent="-347663">
              <a:buFont typeface="+mj-lt"/>
              <a:buAutoNum type="alphaU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43466" y="2489200"/>
            <a:ext cx="10882489" cy="508000"/>
          </a:xfrm>
        </p:spPr>
        <p:txBody>
          <a:bodyPr/>
          <a:lstStyle>
            <a:lvl1pPr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Topics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2"/>
          </p:nvPr>
        </p:nvSpPr>
        <p:spPr>
          <a:xfrm>
            <a:off x="6154460" y="3014128"/>
            <a:ext cx="5388864" cy="2972330"/>
          </a:xfrm>
        </p:spPr>
        <p:txBody>
          <a:bodyPr/>
          <a:lstStyle>
            <a:lvl1pPr marL="347663" indent="-347663">
              <a:buFont typeface="+mj-lt"/>
              <a:buAutoNum type="alphaU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955580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7777" y="1121384"/>
            <a:ext cx="10887473" cy="494900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6906463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7777" y="1121384"/>
            <a:ext cx="10887473" cy="494900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8432800" y="1"/>
            <a:ext cx="3759200" cy="36406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dist="38100"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dirty="0"/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178110052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7777" y="1121384"/>
            <a:ext cx="10887473" cy="494900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8432800" y="1"/>
            <a:ext cx="3759200" cy="36406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dist="38100"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13046986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mon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7777" y="1121384"/>
            <a:ext cx="10887473" cy="494900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8432800" y="1"/>
            <a:ext cx="3759200" cy="36406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dist="38100"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174727126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1913" y="142829"/>
            <a:ext cx="10965304" cy="964092"/>
          </a:xfrm>
        </p:spPr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37777" y="1124712"/>
            <a:ext cx="5370904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1124712"/>
            <a:ext cx="53848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329865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787845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only-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626261" y="448734"/>
            <a:ext cx="10970956" cy="5621659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300814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63084" y="1295401"/>
            <a:ext cx="10363200" cy="12954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990600"/>
            <a:ext cx="12192000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914400" y="2667000"/>
            <a:ext cx="10464800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646333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tching Qui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09801"/>
            <a:ext cx="5384800" cy="3916363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800"/>
            </a:lvl1pPr>
            <a:lvl2pPr marL="339725" indent="-339725">
              <a:buFont typeface="+mj-lt"/>
              <a:buAutoNum type="arabicPeriod"/>
              <a:defRPr sz="2400"/>
            </a:lvl2pPr>
            <a:lvl3pPr marL="690563" indent="-350838">
              <a:buFont typeface="+mj-lt"/>
              <a:buAutoNum type="alphaLcPeriod"/>
              <a:defRPr sz="2000"/>
            </a:lvl3pPr>
            <a:lvl4pPr marL="1031875" indent="-341313">
              <a:buFont typeface="+mj-lt"/>
              <a:buAutoNum type="romanLcPeriod"/>
              <a:defRPr sz="1800"/>
            </a:lvl4pPr>
            <a:lvl5pPr marL="1371600" indent="-339725">
              <a:buFont typeface="+mj-lt"/>
              <a:buAutoNum type="alphaLcPeriod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09801"/>
            <a:ext cx="5384800" cy="3916363"/>
          </a:xfrm>
        </p:spPr>
        <p:txBody>
          <a:bodyPr/>
          <a:lstStyle>
            <a:lvl1pPr marL="514350" indent="-514350">
              <a:buFont typeface="+mj-lt"/>
              <a:buAutoNum type="alphaLcPeriod"/>
              <a:defRPr sz="2800"/>
            </a:lvl1pPr>
            <a:lvl2pPr marL="339725" indent="-339725">
              <a:buFont typeface="+mj-lt"/>
              <a:buAutoNum type="arabicPeriod"/>
              <a:defRPr sz="2400"/>
            </a:lvl2pPr>
            <a:lvl3pPr marL="688975" indent="-349250">
              <a:buFont typeface="+mj-lt"/>
              <a:buAutoNum type="alphaLcPeriod"/>
              <a:defRPr sz="2000"/>
            </a:lvl3pPr>
            <a:lvl4pPr marL="1036638" indent="-346075">
              <a:buFont typeface="+mj-lt"/>
              <a:buAutoNum type="romanLcPeriod"/>
              <a:tabLst/>
              <a:defRPr sz="1800"/>
            </a:lvl4pPr>
            <a:lvl5pPr marL="1371600" indent="-339725">
              <a:buFont typeface="+mj-lt"/>
              <a:buAutoNum type="alphaLcPeriod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609600" y="1535113"/>
            <a:ext cx="10972800" cy="63976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1758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nter head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1893" y="221132"/>
            <a:ext cx="11068215" cy="1143000"/>
          </a:xfrm>
        </p:spPr>
        <p:txBody>
          <a:bodyPr/>
          <a:lstStyle>
            <a:lvl1pPr algn="ctr">
              <a:defRPr sz="34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Heading Text</a:t>
            </a:r>
          </a:p>
        </p:txBody>
      </p:sp>
    </p:spTree>
    <p:extLst>
      <p:ext uri="{BB962C8B-B14F-4D97-AF65-F5344CB8AC3E}">
        <p14:creationId xmlns:p14="http://schemas.microsoft.com/office/powerpoint/2010/main" val="1225406636"/>
      </p:ext>
    </p:extLst>
  </p:cSld>
  <p:clrMapOvr>
    <a:masterClrMapping/>
  </p:clrMapOvr>
  <p:transition spd="slow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ntent Horizontal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52131" y="3886200"/>
            <a:ext cx="10930268" cy="1981200"/>
          </a:xfrm>
        </p:spPr>
        <p:txBody>
          <a:bodyPr/>
          <a:lstStyle>
            <a:lvl1pPr marL="225425" indent="-225425"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7269438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609600" y="1143000"/>
            <a:ext cx="10871200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1"/>
          </p:nvPr>
        </p:nvSpPr>
        <p:spPr>
          <a:xfrm>
            <a:off x="609600" y="3657600"/>
            <a:ext cx="10871200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966027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088897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7319" y="6330951"/>
            <a:ext cx="608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48421094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7401" y="921221"/>
            <a:ext cx="10737849" cy="2498255"/>
          </a:xfrm>
        </p:spPr>
        <p:txBody>
          <a:bodyPr anchor="b">
            <a:normAutofit/>
          </a:bodyPr>
          <a:lstStyle>
            <a:lvl1pPr algn="ctr">
              <a:lnSpc>
                <a:spcPts val="4498"/>
              </a:lnSpc>
              <a:defRPr sz="4500" spc="-1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7400" y="3634650"/>
            <a:ext cx="10737851" cy="771274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319" y="6330951"/>
            <a:ext cx="608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3440885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sson Title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633984" y="3014134"/>
            <a:ext cx="10899648" cy="2972330"/>
          </a:xfrm>
        </p:spPr>
        <p:txBody>
          <a:bodyPr/>
          <a:lstStyle>
            <a:lvl1pPr marL="347663" indent="-347663">
              <a:buFont typeface="+mj-lt"/>
              <a:buAutoNum type="alphaU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43466" y="2489200"/>
            <a:ext cx="10882489" cy="508000"/>
          </a:xfrm>
        </p:spPr>
        <p:txBody>
          <a:bodyPr/>
          <a:lstStyle>
            <a:lvl1pPr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Topics</a:t>
            </a:r>
          </a:p>
        </p:txBody>
      </p:sp>
    </p:spTree>
    <p:extLst>
      <p:ext uri="{BB962C8B-B14F-4D97-AF65-F5344CB8AC3E}">
        <p14:creationId xmlns:p14="http://schemas.microsoft.com/office/powerpoint/2010/main" val="25949876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sson Title Topic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633984" y="3014134"/>
            <a:ext cx="5388864" cy="2972330"/>
          </a:xfrm>
        </p:spPr>
        <p:txBody>
          <a:bodyPr/>
          <a:lstStyle>
            <a:lvl1pPr marL="347663" indent="-347663">
              <a:buFont typeface="+mj-lt"/>
              <a:buAutoNum type="alphaU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43466" y="2489200"/>
            <a:ext cx="10882489" cy="508000"/>
          </a:xfrm>
        </p:spPr>
        <p:txBody>
          <a:bodyPr/>
          <a:lstStyle>
            <a:lvl1pPr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Topics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2"/>
          </p:nvPr>
        </p:nvSpPr>
        <p:spPr>
          <a:xfrm>
            <a:off x="6154460" y="3014128"/>
            <a:ext cx="5388864" cy="2972330"/>
          </a:xfrm>
        </p:spPr>
        <p:txBody>
          <a:bodyPr/>
          <a:lstStyle>
            <a:lvl1pPr marL="347663" indent="-347663">
              <a:buFont typeface="+mj-lt"/>
              <a:buAutoNum type="alphaU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50607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7777" y="1121384"/>
            <a:ext cx="10887473" cy="494900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32446407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7777" y="1121384"/>
            <a:ext cx="10887473" cy="494900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8432800" y="1"/>
            <a:ext cx="3759200" cy="36406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dist="38100"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dirty="0"/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136523010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7777" y="1121384"/>
            <a:ext cx="10887473" cy="494900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8432800" y="1"/>
            <a:ext cx="3759200" cy="36406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dist="38100"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895602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nter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 vert="horz" lIns="0" tIns="173736" rIns="0" bIns="174160" rtlCol="0" anchor="ctr">
            <a:noAutofit/>
          </a:bodyPr>
          <a:lstStyle>
            <a:lvl1pPr>
              <a:defRPr lang="en-US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Heading Text</a:t>
            </a:r>
          </a:p>
        </p:txBody>
      </p:sp>
    </p:spTree>
    <p:extLst>
      <p:ext uri="{BB962C8B-B14F-4D97-AF65-F5344CB8AC3E}">
        <p14:creationId xmlns:p14="http://schemas.microsoft.com/office/powerpoint/2010/main" val="723470175"/>
      </p:ext>
    </p:extLst>
  </p:cSld>
  <p:clrMapOvr>
    <a:masterClrMapping/>
  </p:clrMapOvr>
  <p:transition spd="slow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mon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7777" y="1121384"/>
            <a:ext cx="10887473" cy="494900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8432800" y="1"/>
            <a:ext cx="3759200" cy="36406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dist="38100"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1553234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1913" y="142829"/>
            <a:ext cx="10965304" cy="964092"/>
          </a:xfrm>
        </p:spPr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37777" y="1124712"/>
            <a:ext cx="5370904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1124712"/>
            <a:ext cx="53848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102042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1473048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only-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626261" y="448734"/>
            <a:ext cx="10970956" cy="5621659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171788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63084" y="1295401"/>
            <a:ext cx="10363200" cy="12954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990600"/>
            <a:ext cx="12192000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914400" y="2667000"/>
            <a:ext cx="10464800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001381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tching Qui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09801"/>
            <a:ext cx="5384800" cy="3916363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800"/>
            </a:lvl1pPr>
            <a:lvl2pPr marL="339725" indent="-339725">
              <a:buFont typeface="+mj-lt"/>
              <a:buAutoNum type="arabicPeriod"/>
              <a:defRPr sz="2400"/>
            </a:lvl2pPr>
            <a:lvl3pPr marL="690563" indent="-350838">
              <a:buFont typeface="+mj-lt"/>
              <a:buAutoNum type="alphaLcPeriod"/>
              <a:defRPr sz="2000"/>
            </a:lvl3pPr>
            <a:lvl4pPr marL="1031875" indent="-341313">
              <a:buFont typeface="+mj-lt"/>
              <a:buAutoNum type="romanLcPeriod"/>
              <a:defRPr sz="1800"/>
            </a:lvl4pPr>
            <a:lvl5pPr marL="1371600" indent="-339725">
              <a:buFont typeface="+mj-lt"/>
              <a:buAutoNum type="alphaLcPeriod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09801"/>
            <a:ext cx="5384800" cy="3916363"/>
          </a:xfrm>
        </p:spPr>
        <p:txBody>
          <a:bodyPr/>
          <a:lstStyle>
            <a:lvl1pPr marL="514350" indent="-514350">
              <a:buFont typeface="+mj-lt"/>
              <a:buAutoNum type="alphaLcPeriod"/>
              <a:defRPr sz="2800"/>
            </a:lvl1pPr>
            <a:lvl2pPr marL="339725" indent="-339725">
              <a:buFont typeface="+mj-lt"/>
              <a:buAutoNum type="arabicPeriod"/>
              <a:defRPr sz="2400"/>
            </a:lvl2pPr>
            <a:lvl3pPr marL="688975" indent="-349250">
              <a:buFont typeface="+mj-lt"/>
              <a:buAutoNum type="alphaLcPeriod"/>
              <a:defRPr sz="2000"/>
            </a:lvl3pPr>
            <a:lvl4pPr marL="1036638" indent="-346075">
              <a:buFont typeface="+mj-lt"/>
              <a:buAutoNum type="romanLcPeriod"/>
              <a:tabLst/>
              <a:defRPr sz="1800"/>
            </a:lvl4pPr>
            <a:lvl5pPr marL="1371600" indent="-339725">
              <a:buFont typeface="+mj-lt"/>
              <a:buAutoNum type="alphaLcPeriod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609600" y="1535113"/>
            <a:ext cx="10972800" cy="63976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518043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ntent Horizontal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52131" y="3886200"/>
            <a:ext cx="10930268" cy="1981200"/>
          </a:xfrm>
        </p:spPr>
        <p:txBody>
          <a:bodyPr/>
          <a:lstStyle>
            <a:lvl1pPr marL="225425" indent="-225425"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4129424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609600" y="1143000"/>
            <a:ext cx="10871200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1"/>
          </p:nvPr>
        </p:nvSpPr>
        <p:spPr>
          <a:xfrm>
            <a:off x="609600" y="3657600"/>
            <a:ext cx="10871200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880958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12800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5848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7E26563B-BB12-D54C-B5CA-4C3D406E9ACA}"/>
              </a:ext>
            </a:extLst>
          </p:cNvPr>
          <p:cNvSpPr/>
          <p:nvPr userDrawn="1"/>
        </p:nvSpPr>
        <p:spPr>
          <a:xfrm rot="10800000">
            <a:off x="-1" y="-9"/>
            <a:ext cx="10896601" cy="6858008"/>
          </a:xfrm>
          <a:custGeom>
            <a:avLst/>
            <a:gdLst>
              <a:gd name="connsiteX0" fmla="*/ 5208134 w 9143999"/>
              <a:gd name="connsiteY0" fmla="*/ 0 h 5143500"/>
              <a:gd name="connsiteX1" fmla="*/ 5208136 w 9143999"/>
              <a:gd name="connsiteY1" fmla="*/ 0 h 5143500"/>
              <a:gd name="connsiteX2" fmla="*/ 9143999 w 9143999"/>
              <a:gd name="connsiteY2" fmla="*/ 0 h 5143500"/>
              <a:gd name="connsiteX3" fmla="*/ 9143999 w 9143999"/>
              <a:gd name="connsiteY3" fmla="*/ 5143500 h 5143500"/>
              <a:gd name="connsiteX4" fmla="*/ 5208136 w 9143999"/>
              <a:gd name="connsiteY4" fmla="*/ 5143500 h 5143500"/>
              <a:gd name="connsiteX5" fmla="*/ 0 w 9143999"/>
              <a:gd name="connsiteY5" fmla="*/ 5143500 h 5143500"/>
              <a:gd name="connsiteX6" fmla="*/ 5208134 w 9143999"/>
              <a:gd name="connsiteY6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3999" h="5143500">
                <a:moveTo>
                  <a:pt x="5208134" y="0"/>
                </a:moveTo>
                <a:lnTo>
                  <a:pt x="5208136" y="0"/>
                </a:lnTo>
                <a:lnTo>
                  <a:pt x="9143999" y="0"/>
                </a:lnTo>
                <a:lnTo>
                  <a:pt x="9143999" y="5143500"/>
                </a:lnTo>
                <a:lnTo>
                  <a:pt x="5208136" y="5143500"/>
                </a:lnTo>
                <a:lnTo>
                  <a:pt x="0" y="5143500"/>
                </a:lnTo>
                <a:cubicBezTo>
                  <a:pt x="0" y="2302825"/>
                  <a:pt x="2331762" y="0"/>
                  <a:pt x="520813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85BE4E-10D4-D04D-B978-DE7B990B82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400" y="2665058"/>
            <a:ext cx="3783072" cy="183589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DBF1A2D-7736-4C47-98D3-075BCA5483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529165" y="2844065"/>
            <a:ext cx="7808294" cy="4493184"/>
          </a:xfrm>
          <a:prstGeom prst="rect">
            <a:avLst/>
          </a:prstGeom>
        </p:spPr>
      </p:pic>
      <p:pic>
        <p:nvPicPr>
          <p:cNvPr id="9" name="Image">
            <a:extLst>
              <a:ext uri="{FF2B5EF4-FFF2-40B4-BE49-F238E27FC236}">
                <a16:creationId xmlns:a16="http://schemas.microsoft.com/office/drawing/2014/main" id="{A05DE348-ED9F-CC47-A17B-534EB71564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29322" y="325438"/>
            <a:ext cx="652809" cy="436841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21E2D07-B2B7-434F-A6FC-ECE1D4BBD782}"/>
              </a:ext>
            </a:extLst>
          </p:cNvPr>
          <p:cNvSpPr/>
          <p:nvPr userDrawn="1"/>
        </p:nvSpPr>
        <p:spPr>
          <a:xfrm>
            <a:off x="11419925" y="233691"/>
            <a:ext cx="443462" cy="18349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200" spc="-20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520153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73301297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itle Slide w/o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271339169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74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63547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07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366520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75360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308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2 Line Heading w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33542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46615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005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xternal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01401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10134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758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66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L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434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">
            <a:extLst>
              <a:ext uri="{FF2B5EF4-FFF2-40B4-BE49-F238E27FC236}">
                <a16:creationId xmlns:a16="http://schemas.microsoft.com/office/drawing/2014/main" id="{3FA5E2FE-F552-8E44-8CAA-11AF2ECB65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29321" y="325438"/>
            <a:ext cx="654929" cy="43826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E0A4BD-6E70-7348-AA5D-2B102D728129}"/>
              </a:ext>
            </a:extLst>
          </p:cNvPr>
          <p:cNvCxnSpPr/>
          <p:nvPr userDrawn="1"/>
        </p:nvCxnSpPr>
        <p:spPr>
          <a:xfrm flipV="1">
            <a:off x="11539538" y="0"/>
            <a:ext cx="0" cy="685800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8C211B0-1939-C14E-871D-470AA6FB6D00}"/>
              </a:ext>
            </a:extLst>
          </p:cNvPr>
          <p:cNvCxnSpPr/>
          <p:nvPr userDrawn="1"/>
        </p:nvCxnSpPr>
        <p:spPr>
          <a:xfrm flipV="1">
            <a:off x="1307285" y="0"/>
            <a:ext cx="0" cy="685800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8E5425ED-BA0E-BA45-B359-8F0B1EAF4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39100" y="1493540"/>
            <a:ext cx="9568671" cy="1421928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  <a:br>
              <a:rPr lang="en-US" dirty="0"/>
            </a:br>
            <a:r>
              <a:rPr lang="en-US" dirty="0"/>
              <a:t>Presentation Title Here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C7FC915-1962-DA49-9050-5A5223A48E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39079" y="3252724"/>
            <a:ext cx="9568671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1EA0B09-CDD3-0E41-BC40-747E5884DF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30322" y="4686301"/>
            <a:ext cx="4628425" cy="341632"/>
          </a:xfrm>
        </p:spPr>
        <p:txBody>
          <a:bodyPr wrap="square">
            <a:sp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F85459DA-31C7-824B-9301-287ACA2CDA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30322" y="5050528"/>
            <a:ext cx="4628425" cy="313932"/>
          </a:xfrm>
        </p:spPr>
        <p:txBody>
          <a:bodyPr wrap="square">
            <a:spAutoFit/>
          </a:bodyPr>
          <a:lstStyle>
            <a:lvl1pPr marL="0" indent="0">
              <a:buNone/>
              <a:defRPr sz="16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Title/Occupation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8A27863-A97F-7D4A-A6F5-AC0DFD141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75" y="4686301"/>
            <a:ext cx="4619670" cy="341632"/>
          </a:xfrm>
        </p:spPr>
        <p:txBody>
          <a:bodyPr wrap="square">
            <a:sp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099DDB18-B4D0-684E-A8EC-C326C4EF29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75" y="5050528"/>
            <a:ext cx="4619670" cy="313932"/>
          </a:xfrm>
        </p:spPr>
        <p:txBody>
          <a:bodyPr wrap="square">
            <a:spAutoFit/>
          </a:bodyPr>
          <a:lstStyle>
            <a:lvl1pPr marL="0" indent="0">
              <a:buNone/>
              <a:defRPr sz="16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Title/Occupation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30D7EC-0A0E-2F46-9A34-0700B56C70E0}"/>
              </a:ext>
            </a:extLst>
          </p:cNvPr>
          <p:cNvSpPr/>
          <p:nvPr userDrawn="1"/>
        </p:nvSpPr>
        <p:spPr>
          <a:xfrm>
            <a:off x="436825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4141935729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76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Product Focused with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680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91781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7299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15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Image Top_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52997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040957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998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698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ntro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31914" y="142829"/>
            <a:ext cx="10893337" cy="9640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632451" y="1143001"/>
            <a:ext cx="5892800" cy="11017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309799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93976165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xternal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9772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F31E2F-0054-D243-8CFC-5F006801A2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561"/>
          <a:stretch/>
        </p:blipFill>
        <p:spPr>
          <a:xfrm>
            <a:off x="1295402" y="0"/>
            <a:ext cx="2616208" cy="6858000"/>
          </a:xfrm>
          <a:prstGeom prst="rect">
            <a:avLst/>
          </a:prstGeom>
        </p:spPr>
      </p:pic>
      <p:pic>
        <p:nvPicPr>
          <p:cNvPr id="6" name="Image">
            <a:extLst>
              <a:ext uri="{FF2B5EF4-FFF2-40B4-BE49-F238E27FC236}">
                <a16:creationId xmlns:a16="http://schemas.microsoft.com/office/drawing/2014/main" id="{11366D77-CFDE-734F-8486-1371DD10EE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29322" y="325438"/>
            <a:ext cx="652809" cy="43684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1">
            <a:extLst>
              <a:ext uri="{FF2B5EF4-FFF2-40B4-BE49-F238E27FC236}">
                <a16:creationId xmlns:a16="http://schemas.microsoft.com/office/drawing/2014/main" id="{73BB5EDF-441D-2B4A-8A2C-B807270914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38656" y="1493540"/>
            <a:ext cx="7626339" cy="1421928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  <a:br>
              <a:rPr lang="en-US" dirty="0"/>
            </a:br>
            <a:r>
              <a:rPr lang="en-US" dirty="0"/>
              <a:t>Presentation Title Here</a:t>
            </a:r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147D771D-D6BE-4041-B115-21739AE1F9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38635" y="3252724"/>
            <a:ext cx="7626339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9" name="Text Placeholder 25">
            <a:extLst>
              <a:ext uri="{FF2B5EF4-FFF2-40B4-BE49-F238E27FC236}">
                <a16:creationId xmlns:a16="http://schemas.microsoft.com/office/drawing/2014/main" id="{DB9A32F9-8135-B240-A024-6C3C443B58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38635" y="4686301"/>
            <a:ext cx="3649656" cy="341632"/>
          </a:xfrm>
        </p:spPr>
        <p:txBody>
          <a:bodyPr wrap="square"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B4B2A201-48F5-9C4B-8A36-DAB3EE61EC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38635" y="5050528"/>
            <a:ext cx="3649656" cy="313932"/>
          </a:xfrm>
        </p:spPr>
        <p:txBody>
          <a:bodyPr wrap="square"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Title/Occupation</a:t>
            </a:r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997BE16F-70AB-364A-A602-D251A5B9B6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15316" y="4686301"/>
            <a:ext cx="3649658" cy="341632"/>
          </a:xfrm>
        </p:spPr>
        <p:txBody>
          <a:bodyPr wrap="square"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4EC2EC6F-01E7-A740-9F9D-98A57AAC6F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15316" y="5050528"/>
            <a:ext cx="3649658" cy="313932"/>
          </a:xfrm>
        </p:spPr>
        <p:txBody>
          <a:bodyPr wrap="square"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Title/Occupation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439D62-155D-5E4D-BF5F-32BC3F39D1A7}"/>
              </a:ext>
            </a:extLst>
          </p:cNvPr>
          <p:cNvSpPr/>
          <p:nvPr userDrawn="1"/>
        </p:nvSpPr>
        <p:spPr>
          <a:xfrm>
            <a:off x="436825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822387394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01600" y="6019800"/>
            <a:ext cx="119888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78590890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5935955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5080000" cy="403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080000" cy="1943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695700"/>
            <a:ext cx="5080000" cy="1943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7695670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103632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371600"/>
            <a:ext cx="508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371600"/>
            <a:ext cx="50800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810000"/>
            <a:ext cx="50800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716556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40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xt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66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078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609535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"/>
            <a:ext cx="12192000" cy="4027053"/>
          </a:xfrm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4328161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4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0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278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pic>
        <p:nvPicPr>
          <p:cNvPr id="14" name="Content Placeholder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376418"/>
            <a:ext cx="1188720" cy="288036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29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29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781203" y="6400800"/>
            <a:ext cx="1825580" cy="243840"/>
          </a:xfrm>
        </p:spPr>
        <p:txBody>
          <a:bodyPr vert="horz" lIns="0" tIns="45720" rIns="0" bIns="45720" rtlCol="0" anchor="ctr"/>
          <a:lstStyle>
            <a:lvl1pPr marL="0" marR="0" indent="0" algn="r" defTabSz="60953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29" algn="l"/>
              </a:tabLst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marR="0" lvl="0" indent="0" algn="r" defTabSz="60953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29" algn="l"/>
              </a:tabLst>
              <a:defRPr/>
            </a:pPr>
            <a:r>
              <a:rPr lang="en-US"/>
              <a:t>ni.com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13373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ext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40068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30015"/>
            <a:ext cx="10972800" cy="444214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010280"/>
            <a:ext cx="10972800" cy="365760"/>
          </a:xfrm>
        </p:spPr>
        <p:txBody>
          <a:bodyPr anchor="ctr"/>
          <a:lstStyle>
            <a:lvl1pPr marL="0" marR="0" indent="0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2"/>
            <a:ext cx="1893147" cy="34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64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Extern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>
                <a:solidFill>
                  <a:schemeClr val="bg1"/>
                </a:solidFill>
              </a:rPr>
              <a:t>ni.com</a:t>
            </a:r>
          </a:p>
        </p:txBody>
      </p:sp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FB63119D-1871-9144-BFEE-A5168CA4F4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16" t="3766" r="-2127" b="-2711"/>
          <a:stretch/>
        </p:blipFill>
        <p:spPr>
          <a:xfrm>
            <a:off x="1087718" y="1128051"/>
            <a:ext cx="10016565" cy="498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27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72AADA52-4ECD-294B-B418-727569A4502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" y="-11"/>
            <a:ext cx="12192000" cy="6858011"/>
          </a:xfrm>
          <a:custGeom>
            <a:avLst/>
            <a:gdLst>
              <a:gd name="connsiteX0" fmla="*/ 563750 w 12192000"/>
              <a:gd name="connsiteY0" fmla="*/ 6503751 h 6858011"/>
              <a:gd name="connsiteX1" fmla="*/ 563750 w 12192000"/>
              <a:gd name="connsiteY1" fmla="*/ 6518959 h 6858011"/>
              <a:gd name="connsiteX2" fmla="*/ 578547 w 12192000"/>
              <a:gd name="connsiteY2" fmla="*/ 6518959 h 6858011"/>
              <a:gd name="connsiteX3" fmla="*/ 578547 w 12192000"/>
              <a:gd name="connsiteY3" fmla="*/ 6503751 h 6858011"/>
              <a:gd name="connsiteX4" fmla="*/ 698264 w 12192000"/>
              <a:gd name="connsiteY4" fmla="*/ 6448451 h 6858011"/>
              <a:gd name="connsiteX5" fmla="*/ 714406 w 12192000"/>
              <a:gd name="connsiteY5" fmla="*/ 6455363 h 6858011"/>
              <a:gd name="connsiteX6" fmla="*/ 721131 w 12192000"/>
              <a:gd name="connsiteY6" fmla="*/ 6477483 h 6858011"/>
              <a:gd name="connsiteX7" fmla="*/ 714406 w 12192000"/>
              <a:gd name="connsiteY7" fmla="*/ 6500986 h 6858011"/>
              <a:gd name="connsiteX8" fmla="*/ 698264 w 12192000"/>
              <a:gd name="connsiteY8" fmla="*/ 6507898 h 6858011"/>
              <a:gd name="connsiteX9" fmla="*/ 682122 w 12192000"/>
              <a:gd name="connsiteY9" fmla="*/ 6500986 h 6858011"/>
              <a:gd name="connsiteX10" fmla="*/ 675396 w 12192000"/>
              <a:gd name="connsiteY10" fmla="*/ 6478866 h 6858011"/>
              <a:gd name="connsiteX11" fmla="*/ 682122 w 12192000"/>
              <a:gd name="connsiteY11" fmla="*/ 6455363 h 6858011"/>
              <a:gd name="connsiteX12" fmla="*/ 698264 w 12192000"/>
              <a:gd name="connsiteY12" fmla="*/ 6448451 h 6858011"/>
              <a:gd name="connsiteX13" fmla="*/ 530121 w 12192000"/>
              <a:gd name="connsiteY13" fmla="*/ 6440155 h 6858011"/>
              <a:gd name="connsiteX14" fmla="*/ 530121 w 12192000"/>
              <a:gd name="connsiteY14" fmla="*/ 6518958 h 6858011"/>
              <a:gd name="connsiteX15" fmla="*/ 543572 w 12192000"/>
              <a:gd name="connsiteY15" fmla="*/ 6518958 h 6858011"/>
              <a:gd name="connsiteX16" fmla="*/ 543572 w 12192000"/>
              <a:gd name="connsiteY16" fmla="*/ 6440155 h 6858011"/>
              <a:gd name="connsiteX17" fmla="*/ 698264 w 12192000"/>
              <a:gd name="connsiteY17" fmla="*/ 6438773 h 6858011"/>
              <a:gd name="connsiteX18" fmla="*/ 674051 w 12192000"/>
              <a:gd name="connsiteY18" fmla="*/ 6447068 h 6858011"/>
              <a:gd name="connsiteX19" fmla="*/ 661945 w 12192000"/>
              <a:gd name="connsiteY19" fmla="*/ 6478866 h 6858011"/>
              <a:gd name="connsiteX20" fmla="*/ 672706 w 12192000"/>
              <a:gd name="connsiteY20" fmla="*/ 6507898 h 6858011"/>
              <a:gd name="connsiteX21" fmla="*/ 698264 w 12192000"/>
              <a:gd name="connsiteY21" fmla="*/ 6518958 h 6858011"/>
              <a:gd name="connsiteX22" fmla="*/ 717096 w 12192000"/>
              <a:gd name="connsiteY22" fmla="*/ 6514811 h 6858011"/>
              <a:gd name="connsiteX23" fmla="*/ 730547 w 12192000"/>
              <a:gd name="connsiteY23" fmla="*/ 6500986 h 6858011"/>
              <a:gd name="connsiteX24" fmla="*/ 734583 w 12192000"/>
              <a:gd name="connsiteY24" fmla="*/ 6477483 h 6858011"/>
              <a:gd name="connsiteX25" fmla="*/ 723822 w 12192000"/>
              <a:gd name="connsiteY25" fmla="*/ 6449833 h 6858011"/>
              <a:gd name="connsiteX26" fmla="*/ 698264 w 12192000"/>
              <a:gd name="connsiteY26" fmla="*/ 6438773 h 6858011"/>
              <a:gd name="connsiteX27" fmla="*/ 628317 w 12192000"/>
              <a:gd name="connsiteY27" fmla="*/ 6438773 h 6858011"/>
              <a:gd name="connsiteX28" fmla="*/ 609485 w 12192000"/>
              <a:gd name="connsiteY28" fmla="*/ 6442921 h 6858011"/>
              <a:gd name="connsiteX29" fmla="*/ 597378 w 12192000"/>
              <a:gd name="connsiteY29" fmla="*/ 6456746 h 6858011"/>
              <a:gd name="connsiteX30" fmla="*/ 593343 w 12192000"/>
              <a:gd name="connsiteY30" fmla="*/ 6478866 h 6858011"/>
              <a:gd name="connsiteX31" fmla="*/ 602759 w 12192000"/>
              <a:gd name="connsiteY31" fmla="*/ 6509281 h 6858011"/>
              <a:gd name="connsiteX32" fmla="*/ 628317 w 12192000"/>
              <a:gd name="connsiteY32" fmla="*/ 6520341 h 6858011"/>
              <a:gd name="connsiteX33" fmla="*/ 649839 w 12192000"/>
              <a:gd name="connsiteY33" fmla="*/ 6512046 h 6858011"/>
              <a:gd name="connsiteX34" fmla="*/ 660600 w 12192000"/>
              <a:gd name="connsiteY34" fmla="*/ 6491308 h 6858011"/>
              <a:gd name="connsiteX35" fmla="*/ 647149 w 12192000"/>
              <a:gd name="connsiteY35" fmla="*/ 6489926 h 6858011"/>
              <a:gd name="connsiteX36" fmla="*/ 641768 w 12192000"/>
              <a:gd name="connsiteY36" fmla="*/ 6505133 h 6858011"/>
              <a:gd name="connsiteX37" fmla="*/ 628317 w 12192000"/>
              <a:gd name="connsiteY37" fmla="*/ 6509281 h 6858011"/>
              <a:gd name="connsiteX38" fmla="*/ 612175 w 12192000"/>
              <a:gd name="connsiteY38" fmla="*/ 6502368 h 6858011"/>
              <a:gd name="connsiteX39" fmla="*/ 606794 w 12192000"/>
              <a:gd name="connsiteY39" fmla="*/ 6478866 h 6858011"/>
              <a:gd name="connsiteX40" fmla="*/ 613520 w 12192000"/>
              <a:gd name="connsiteY40" fmla="*/ 6455363 h 6858011"/>
              <a:gd name="connsiteX41" fmla="*/ 629662 w 12192000"/>
              <a:gd name="connsiteY41" fmla="*/ 6448451 h 6858011"/>
              <a:gd name="connsiteX42" fmla="*/ 640423 w 12192000"/>
              <a:gd name="connsiteY42" fmla="*/ 6452598 h 6858011"/>
              <a:gd name="connsiteX43" fmla="*/ 647149 w 12192000"/>
              <a:gd name="connsiteY43" fmla="*/ 6465041 h 6858011"/>
              <a:gd name="connsiteX44" fmla="*/ 659255 w 12192000"/>
              <a:gd name="connsiteY44" fmla="*/ 6463658 h 6858011"/>
              <a:gd name="connsiteX45" fmla="*/ 648494 w 12192000"/>
              <a:gd name="connsiteY45" fmla="*/ 6445686 h 6858011"/>
              <a:gd name="connsiteX46" fmla="*/ 628317 w 12192000"/>
              <a:gd name="connsiteY46" fmla="*/ 6438773 h 6858011"/>
              <a:gd name="connsiteX47" fmla="*/ 780318 w 12192000"/>
              <a:gd name="connsiteY47" fmla="*/ 6437390 h 6858011"/>
              <a:gd name="connsiteX48" fmla="*/ 766866 w 12192000"/>
              <a:gd name="connsiteY48" fmla="*/ 6441538 h 6858011"/>
              <a:gd name="connsiteX49" fmla="*/ 757450 w 12192000"/>
              <a:gd name="connsiteY49" fmla="*/ 6451215 h 6858011"/>
              <a:gd name="connsiteX50" fmla="*/ 757450 w 12192000"/>
              <a:gd name="connsiteY50" fmla="*/ 6440155 h 6858011"/>
              <a:gd name="connsiteX51" fmla="*/ 745344 w 12192000"/>
              <a:gd name="connsiteY51" fmla="*/ 6440155 h 6858011"/>
              <a:gd name="connsiteX52" fmla="*/ 745344 w 12192000"/>
              <a:gd name="connsiteY52" fmla="*/ 6518958 h 6858011"/>
              <a:gd name="connsiteX53" fmla="*/ 757450 w 12192000"/>
              <a:gd name="connsiteY53" fmla="*/ 6518958 h 6858011"/>
              <a:gd name="connsiteX54" fmla="*/ 757450 w 12192000"/>
              <a:gd name="connsiteY54" fmla="*/ 6477483 h 6858011"/>
              <a:gd name="connsiteX55" fmla="*/ 760141 w 12192000"/>
              <a:gd name="connsiteY55" fmla="*/ 6460893 h 6858011"/>
              <a:gd name="connsiteX56" fmla="*/ 766866 w 12192000"/>
              <a:gd name="connsiteY56" fmla="*/ 6452598 h 6858011"/>
              <a:gd name="connsiteX57" fmla="*/ 777627 w 12192000"/>
              <a:gd name="connsiteY57" fmla="*/ 6449833 h 6858011"/>
              <a:gd name="connsiteX58" fmla="*/ 788389 w 12192000"/>
              <a:gd name="connsiteY58" fmla="*/ 6453980 h 6858011"/>
              <a:gd name="connsiteX59" fmla="*/ 791079 w 12192000"/>
              <a:gd name="connsiteY59" fmla="*/ 6467805 h 6858011"/>
              <a:gd name="connsiteX60" fmla="*/ 791079 w 12192000"/>
              <a:gd name="connsiteY60" fmla="*/ 6518958 h 6858011"/>
              <a:gd name="connsiteX61" fmla="*/ 804530 w 12192000"/>
              <a:gd name="connsiteY61" fmla="*/ 6518958 h 6858011"/>
              <a:gd name="connsiteX62" fmla="*/ 804530 w 12192000"/>
              <a:gd name="connsiteY62" fmla="*/ 6473335 h 6858011"/>
              <a:gd name="connsiteX63" fmla="*/ 809911 w 12192000"/>
              <a:gd name="connsiteY63" fmla="*/ 6455363 h 6858011"/>
              <a:gd name="connsiteX64" fmla="*/ 823362 w 12192000"/>
              <a:gd name="connsiteY64" fmla="*/ 6449833 h 6858011"/>
              <a:gd name="connsiteX65" fmla="*/ 831433 w 12192000"/>
              <a:gd name="connsiteY65" fmla="*/ 6452598 h 6858011"/>
              <a:gd name="connsiteX66" fmla="*/ 835469 w 12192000"/>
              <a:gd name="connsiteY66" fmla="*/ 6458128 h 6858011"/>
              <a:gd name="connsiteX67" fmla="*/ 836814 w 12192000"/>
              <a:gd name="connsiteY67" fmla="*/ 6469188 h 6858011"/>
              <a:gd name="connsiteX68" fmla="*/ 836814 w 12192000"/>
              <a:gd name="connsiteY68" fmla="*/ 6517575 h 6858011"/>
              <a:gd name="connsiteX69" fmla="*/ 850265 w 12192000"/>
              <a:gd name="connsiteY69" fmla="*/ 6517575 h 6858011"/>
              <a:gd name="connsiteX70" fmla="*/ 850265 w 12192000"/>
              <a:gd name="connsiteY70" fmla="*/ 6463658 h 6858011"/>
              <a:gd name="connsiteX71" fmla="*/ 843539 w 12192000"/>
              <a:gd name="connsiteY71" fmla="*/ 6444303 h 6858011"/>
              <a:gd name="connsiteX72" fmla="*/ 826053 w 12192000"/>
              <a:gd name="connsiteY72" fmla="*/ 6437390 h 6858011"/>
              <a:gd name="connsiteX73" fmla="*/ 801840 w 12192000"/>
              <a:gd name="connsiteY73" fmla="*/ 6451215 h 6858011"/>
              <a:gd name="connsiteX74" fmla="*/ 793769 w 12192000"/>
              <a:gd name="connsiteY74" fmla="*/ 6441538 h 6858011"/>
              <a:gd name="connsiteX75" fmla="*/ 780318 w 12192000"/>
              <a:gd name="connsiteY75" fmla="*/ 6437390 h 6858011"/>
              <a:gd name="connsiteX76" fmla="*/ 488422 w 12192000"/>
              <a:gd name="connsiteY76" fmla="*/ 6437390 h 6858011"/>
              <a:gd name="connsiteX77" fmla="*/ 464209 w 12192000"/>
              <a:gd name="connsiteY77" fmla="*/ 6451215 h 6858011"/>
              <a:gd name="connsiteX78" fmla="*/ 464209 w 12192000"/>
              <a:gd name="connsiteY78" fmla="*/ 6440155 h 6858011"/>
              <a:gd name="connsiteX79" fmla="*/ 452103 w 12192000"/>
              <a:gd name="connsiteY79" fmla="*/ 6440155 h 6858011"/>
              <a:gd name="connsiteX80" fmla="*/ 452103 w 12192000"/>
              <a:gd name="connsiteY80" fmla="*/ 6517575 h 6858011"/>
              <a:gd name="connsiteX81" fmla="*/ 464209 w 12192000"/>
              <a:gd name="connsiteY81" fmla="*/ 6517575 h 6858011"/>
              <a:gd name="connsiteX82" fmla="*/ 464209 w 12192000"/>
              <a:gd name="connsiteY82" fmla="*/ 6474718 h 6858011"/>
              <a:gd name="connsiteX83" fmla="*/ 470935 w 12192000"/>
              <a:gd name="connsiteY83" fmla="*/ 6455363 h 6858011"/>
              <a:gd name="connsiteX84" fmla="*/ 484386 w 12192000"/>
              <a:gd name="connsiteY84" fmla="*/ 6449833 h 6858011"/>
              <a:gd name="connsiteX85" fmla="*/ 493802 w 12192000"/>
              <a:gd name="connsiteY85" fmla="*/ 6451215 h 6858011"/>
              <a:gd name="connsiteX86" fmla="*/ 499183 w 12192000"/>
              <a:gd name="connsiteY86" fmla="*/ 6458128 h 6858011"/>
              <a:gd name="connsiteX87" fmla="*/ 500528 w 12192000"/>
              <a:gd name="connsiteY87" fmla="*/ 6470570 h 6858011"/>
              <a:gd name="connsiteX88" fmla="*/ 500528 w 12192000"/>
              <a:gd name="connsiteY88" fmla="*/ 6517575 h 6858011"/>
              <a:gd name="connsiteX89" fmla="*/ 513980 w 12192000"/>
              <a:gd name="connsiteY89" fmla="*/ 6517575 h 6858011"/>
              <a:gd name="connsiteX90" fmla="*/ 513980 w 12192000"/>
              <a:gd name="connsiteY90" fmla="*/ 6469188 h 6858011"/>
              <a:gd name="connsiteX91" fmla="*/ 512634 w 12192000"/>
              <a:gd name="connsiteY91" fmla="*/ 6456745 h 6858011"/>
              <a:gd name="connsiteX92" fmla="*/ 508599 w 12192000"/>
              <a:gd name="connsiteY92" fmla="*/ 6447068 h 6858011"/>
              <a:gd name="connsiteX93" fmla="*/ 500528 w 12192000"/>
              <a:gd name="connsiteY93" fmla="*/ 6440155 h 6858011"/>
              <a:gd name="connsiteX94" fmla="*/ 488422 w 12192000"/>
              <a:gd name="connsiteY94" fmla="*/ 6437390 h 6858011"/>
              <a:gd name="connsiteX95" fmla="*/ 530121 w 12192000"/>
              <a:gd name="connsiteY95" fmla="*/ 6409740 h 6858011"/>
              <a:gd name="connsiteX96" fmla="*/ 530121 w 12192000"/>
              <a:gd name="connsiteY96" fmla="*/ 6424948 h 6858011"/>
              <a:gd name="connsiteX97" fmla="*/ 543572 w 12192000"/>
              <a:gd name="connsiteY97" fmla="*/ 6424948 h 6858011"/>
              <a:gd name="connsiteX98" fmla="*/ 543572 w 12192000"/>
              <a:gd name="connsiteY98" fmla="*/ 6409740 h 6858011"/>
              <a:gd name="connsiteX99" fmla="*/ 1302340 w 12192000"/>
              <a:gd name="connsiteY99" fmla="*/ 0 h 6858011"/>
              <a:gd name="connsiteX100" fmla="*/ 12192000 w 12192000"/>
              <a:gd name="connsiteY100" fmla="*/ 0 h 6858011"/>
              <a:gd name="connsiteX101" fmla="*/ 12192000 w 12192000"/>
              <a:gd name="connsiteY101" fmla="*/ 6858011 h 6858011"/>
              <a:gd name="connsiteX102" fmla="*/ 0 w 12192000"/>
              <a:gd name="connsiteY102" fmla="*/ 6858011 h 6858011"/>
              <a:gd name="connsiteX103" fmla="*/ 0 w 12192000"/>
              <a:gd name="connsiteY103" fmla="*/ 1105973 h 6858011"/>
              <a:gd name="connsiteX104" fmla="*/ 1302340 w 12192000"/>
              <a:gd name="connsiteY104" fmla="*/ 1105973 h 6858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2192000" h="6858011">
                <a:moveTo>
                  <a:pt x="563750" y="6503751"/>
                </a:moveTo>
                <a:lnTo>
                  <a:pt x="563750" y="6518959"/>
                </a:lnTo>
                <a:lnTo>
                  <a:pt x="578547" y="6518959"/>
                </a:lnTo>
                <a:lnTo>
                  <a:pt x="578547" y="6503751"/>
                </a:lnTo>
                <a:close/>
                <a:moveTo>
                  <a:pt x="698264" y="6448451"/>
                </a:moveTo>
                <a:cubicBezTo>
                  <a:pt x="704990" y="6448451"/>
                  <a:pt x="710370" y="6449833"/>
                  <a:pt x="714406" y="6455363"/>
                </a:cubicBezTo>
                <a:cubicBezTo>
                  <a:pt x="718441" y="6460893"/>
                  <a:pt x="721131" y="6467806"/>
                  <a:pt x="721131" y="6477483"/>
                </a:cubicBezTo>
                <a:cubicBezTo>
                  <a:pt x="721131" y="6488543"/>
                  <a:pt x="718441" y="6495456"/>
                  <a:pt x="714406" y="6500986"/>
                </a:cubicBezTo>
                <a:cubicBezTo>
                  <a:pt x="710370" y="6505133"/>
                  <a:pt x="704990" y="6507898"/>
                  <a:pt x="698264" y="6507898"/>
                </a:cubicBezTo>
                <a:cubicBezTo>
                  <a:pt x="691538" y="6507898"/>
                  <a:pt x="686158" y="6505133"/>
                  <a:pt x="682122" y="6500986"/>
                </a:cubicBezTo>
                <a:cubicBezTo>
                  <a:pt x="678087" y="6496838"/>
                  <a:pt x="675396" y="6488543"/>
                  <a:pt x="675396" y="6478866"/>
                </a:cubicBezTo>
                <a:cubicBezTo>
                  <a:pt x="675396" y="6469188"/>
                  <a:pt x="678087" y="6460893"/>
                  <a:pt x="682122" y="6455363"/>
                </a:cubicBezTo>
                <a:cubicBezTo>
                  <a:pt x="686158" y="6451216"/>
                  <a:pt x="691538" y="6448451"/>
                  <a:pt x="698264" y="6448451"/>
                </a:cubicBezTo>
                <a:close/>
                <a:moveTo>
                  <a:pt x="530121" y="6440155"/>
                </a:moveTo>
                <a:lnTo>
                  <a:pt x="530121" y="6518958"/>
                </a:lnTo>
                <a:lnTo>
                  <a:pt x="543572" y="6518958"/>
                </a:lnTo>
                <a:lnTo>
                  <a:pt x="543572" y="6440155"/>
                </a:lnTo>
                <a:close/>
                <a:moveTo>
                  <a:pt x="698264" y="6438773"/>
                </a:moveTo>
                <a:cubicBezTo>
                  <a:pt x="688848" y="6438773"/>
                  <a:pt x="680777" y="6441538"/>
                  <a:pt x="674051" y="6447068"/>
                </a:cubicBezTo>
                <a:cubicBezTo>
                  <a:pt x="665980" y="6453981"/>
                  <a:pt x="661945" y="6463658"/>
                  <a:pt x="661945" y="6478866"/>
                </a:cubicBezTo>
                <a:cubicBezTo>
                  <a:pt x="661945" y="6492691"/>
                  <a:pt x="665980" y="6500986"/>
                  <a:pt x="672706" y="6507898"/>
                </a:cubicBezTo>
                <a:cubicBezTo>
                  <a:pt x="679432" y="6514811"/>
                  <a:pt x="687503" y="6518958"/>
                  <a:pt x="698264" y="6518958"/>
                </a:cubicBezTo>
                <a:cubicBezTo>
                  <a:pt x="704990" y="6518958"/>
                  <a:pt x="710370" y="6518958"/>
                  <a:pt x="717096" y="6514811"/>
                </a:cubicBezTo>
                <a:cubicBezTo>
                  <a:pt x="723822" y="6510663"/>
                  <a:pt x="727857" y="6506516"/>
                  <a:pt x="730547" y="6500986"/>
                </a:cubicBezTo>
                <a:cubicBezTo>
                  <a:pt x="733238" y="6495456"/>
                  <a:pt x="734583" y="6487161"/>
                  <a:pt x="734583" y="6477483"/>
                </a:cubicBezTo>
                <a:cubicBezTo>
                  <a:pt x="734583" y="6465041"/>
                  <a:pt x="730547" y="6455363"/>
                  <a:pt x="723822" y="6449833"/>
                </a:cubicBezTo>
                <a:cubicBezTo>
                  <a:pt x="717096" y="6442921"/>
                  <a:pt x="709025" y="6438773"/>
                  <a:pt x="698264" y="6438773"/>
                </a:cubicBezTo>
                <a:close/>
                <a:moveTo>
                  <a:pt x="628317" y="6438773"/>
                </a:moveTo>
                <a:cubicBezTo>
                  <a:pt x="621591" y="6438773"/>
                  <a:pt x="614865" y="6440156"/>
                  <a:pt x="609485" y="6442921"/>
                </a:cubicBezTo>
                <a:cubicBezTo>
                  <a:pt x="604104" y="6445686"/>
                  <a:pt x="600069" y="6449833"/>
                  <a:pt x="597378" y="6456746"/>
                </a:cubicBezTo>
                <a:cubicBezTo>
                  <a:pt x="594688" y="6462276"/>
                  <a:pt x="593343" y="6470571"/>
                  <a:pt x="593343" y="6478866"/>
                </a:cubicBezTo>
                <a:cubicBezTo>
                  <a:pt x="593343" y="6492691"/>
                  <a:pt x="596033" y="6502368"/>
                  <a:pt x="602759" y="6509281"/>
                </a:cubicBezTo>
                <a:cubicBezTo>
                  <a:pt x="609485" y="6516193"/>
                  <a:pt x="617556" y="6520341"/>
                  <a:pt x="628317" y="6520341"/>
                </a:cubicBezTo>
                <a:cubicBezTo>
                  <a:pt x="636388" y="6520341"/>
                  <a:pt x="644458" y="6517576"/>
                  <a:pt x="649839" y="6512046"/>
                </a:cubicBezTo>
                <a:cubicBezTo>
                  <a:pt x="655220" y="6507898"/>
                  <a:pt x="659255" y="6500986"/>
                  <a:pt x="660600" y="6491308"/>
                </a:cubicBezTo>
                <a:lnTo>
                  <a:pt x="647149" y="6489926"/>
                </a:lnTo>
                <a:cubicBezTo>
                  <a:pt x="645804" y="6496838"/>
                  <a:pt x="645804" y="6502368"/>
                  <a:pt x="641768" y="6505133"/>
                </a:cubicBezTo>
                <a:cubicBezTo>
                  <a:pt x="637733" y="6507898"/>
                  <a:pt x="633697" y="6509281"/>
                  <a:pt x="628317" y="6509281"/>
                </a:cubicBezTo>
                <a:cubicBezTo>
                  <a:pt x="621591" y="6509281"/>
                  <a:pt x="616210" y="6506516"/>
                  <a:pt x="612175" y="6502368"/>
                </a:cubicBezTo>
                <a:cubicBezTo>
                  <a:pt x="608140" y="6496838"/>
                  <a:pt x="606794" y="6489926"/>
                  <a:pt x="606794" y="6478866"/>
                </a:cubicBezTo>
                <a:cubicBezTo>
                  <a:pt x="606794" y="6469188"/>
                  <a:pt x="609485" y="6459511"/>
                  <a:pt x="613520" y="6455363"/>
                </a:cubicBezTo>
                <a:cubicBezTo>
                  <a:pt x="617556" y="6451216"/>
                  <a:pt x="622936" y="6448451"/>
                  <a:pt x="629662" y="6448451"/>
                </a:cubicBezTo>
                <a:cubicBezTo>
                  <a:pt x="633697" y="6448451"/>
                  <a:pt x="636388" y="6449833"/>
                  <a:pt x="640423" y="6452598"/>
                </a:cubicBezTo>
                <a:cubicBezTo>
                  <a:pt x="644458" y="6455363"/>
                  <a:pt x="645804" y="6459511"/>
                  <a:pt x="647149" y="6465041"/>
                </a:cubicBezTo>
                <a:lnTo>
                  <a:pt x="659255" y="6463658"/>
                </a:lnTo>
                <a:cubicBezTo>
                  <a:pt x="656565" y="6456746"/>
                  <a:pt x="653874" y="6449833"/>
                  <a:pt x="648494" y="6445686"/>
                </a:cubicBezTo>
                <a:cubicBezTo>
                  <a:pt x="643113" y="6441538"/>
                  <a:pt x="636388" y="6438773"/>
                  <a:pt x="628317" y="6438773"/>
                </a:cubicBezTo>
                <a:close/>
                <a:moveTo>
                  <a:pt x="780318" y="6437390"/>
                </a:moveTo>
                <a:cubicBezTo>
                  <a:pt x="774937" y="6437390"/>
                  <a:pt x="770902" y="6438773"/>
                  <a:pt x="766866" y="6441538"/>
                </a:cubicBezTo>
                <a:cubicBezTo>
                  <a:pt x="762831" y="6444303"/>
                  <a:pt x="760141" y="6447068"/>
                  <a:pt x="757450" y="6451215"/>
                </a:cubicBezTo>
                <a:lnTo>
                  <a:pt x="757450" y="6440155"/>
                </a:lnTo>
                <a:lnTo>
                  <a:pt x="745344" y="6440155"/>
                </a:lnTo>
                <a:lnTo>
                  <a:pt x="745344" y="6518958"/>
                </a:lnTo>
                <a:lnTo>
                  <a:pt x="757450" y="6518958"/>
                </a:lnTo>
                <a:lnTo>
                  <a:pt x="757450" y="6477483"/>
                </a:lnTo>
                <a:cubicBezTo>
                  <a:pt x="757450" y="6470570"/>
                  <a:pt x="758795" y="6463658"/>
                  <a:pt x="760141" y="6460893"/>
                </a:cubicBezTo>
                <a:cubicBezTo>
                  <a:pt x="761486" y="6458128"/>
                  <a:pt x="764176" y="6453980"/>
                  <a:pt x="766866" y="6452598"/>
                </a:cubicBezTo>
                <a:cubicBezTo>
                  <a:pt x="770902" y="6451215"/>
                  <a:pt x="773592" y="6449833"/>
                  <a:pt x="777627" y="6449833"/>
                </a:cubicBezTo>
                <a:cubicBezTo>
                  <a:pt x="783008" y="6449833"/>
                  <a:pt x="787043" y="6451215"/>
                  <a:pt x="788389" y="6453980"/>
                </a:cubicBezTo>
                <a:cubicBezTo>
                  <a:pt x="789734" y="6456745"/>
                  <a:pt x="791079" y="6462275"/>
                  <a:pt x="791079" y="6467805"/>
                </a:cubicBezTo>
                <a:lnTo>
                  <a:pt x="791079" y="6518958"/>
                </a:lnTo>
                <a:lnTo>
                  <a:pt x="804530" y="6518958"/>
                </a:lnTo>
                <a:lnTo>
                  <a:pt x="804530" y="6473335"/>
                </a:lnTo>
                <a:cubicBezTo>
                  <a:pt x="804530" y="6465040"/>
                  <a:pt x="805875" y="6459510"/>
                  <a:pt x="809911" y="6455363"/>
                </a:cubicBezTo>
                <a:cubicBezTo>
                  <a:pt x="813946" y="6451215"/>
                  <a:pt x="817982" y="6449833"/>
                  <a:pt x="823362" y="6449833"/>
                </a:cubicBezTo>
                <a:cubicBezTo>
                  <a:pt x="826053" y="6449833"/>
                  <a:pt x="830088" y="6451215"/>
                  <a:pt x="831433" y="6452598"/>
                </a:cubicBezTo>
                <a:cubicBezTo>
                  <a:pt x="832778" y="6453980"/>
                  <a:pt x="834123" y="6456745"/>
                  <a:pt x="835469" y="6458128"/>
                </a:cubicBezTo>
                <a:cubicBezTo>
                  <a:pt x="836814" y="6459510"/>
                  <a:pt x="836814" y="6463658"/>
                  <a:pt x="836814" y="6469188"/>
                </a:cubicBezTo>
                <a:lnTo>
                  <a:pt x="836814" y="6517575"/>
                </a:lnTo>
                <a:lnTo>
                  <a:pt x="850265" y="6517575"/>
                </a:lnTo>
                <a:lnTo>
                  <a:pt x="850265" y="6463658"/>
                </a:lnTo>
                <a:cubicBezTo>
                  <a:pt x="850265" y="6455363"/>
                  <a:pt x="847575" y="6448450"/>
                  <a:pt x="843539" y="6444303"/>
                </a:cubicBezTo>
                <a:cubicBezTo>
                  <a:pt x="839504" y="6440155"/>
                  <a:pt x="834123" y="6437390"/>
                  <a:pt x="826053" y="6437390"/>
                </a:cubicBezTo>
                <a:cubicBezTo>
                  <a:pt x="815291" y="6437390"/>
                  <a:pt x="808566" y="6441538"/>
                  <a:pt x="801840" y="6451215"/>
                </a:cubicBezTo>
                <a:cubicBezTo>
                  <a:pt x="800495" y="6447068"/>
                  <a:pt x="796459" y="6444303"/>
                  <a:pt x="793769" y="6441538"/>
                </a:cubicBezTo>
                <a:cubicBezTo>
                  <a:pt x="791079" y="6438773"/>
                  <a:pt x="785698" y="6437390"/>
                  <a:pt x="780318" y="6437390"/>
                </a:cubicBezTo>
                <a:close/>
                <a:moveTo>
                  <a:pt x="488422" y="6437390"/>
                </a:moveTo>
                <a:cubicBezTo>
                  <a:pt x="477661" y="6437390"/>
                  <a:pt x="469590" y="6441538"/>
                  <a:pt x="464209" y="6451215"/>
                </a:cubicBezTo>
                <a:lnTo>
                  <a:pt x="464209" y="6440155"/>
                </a:lnTo>
                <a:lnTo>
                  <a:pt x="452103" y="6440155"/>
                </a:lnTo>
                <a:lnTo>
                  <a:pt x="452103" y="6517575"/>
                </a:lnTo>
                <a:lnTo>
                  <a:pt x="464209" y="6517575"/>
                </a:lnTo>
                <a:lnTo>
                  <a:pt x="464209" y="6474718"/>
                </a:lnTo>
                <a:cubicBezTo>
                  <a:pt x="464209" y="6465040"/>
                  <a:pt x="466900" y="6458128"/>
                  <a:pt x="470935" y="6455363"/>
                </a:cubicBezTo>
                <a:cubicBezTo>
                  <a:pt x="474970" y="6451215"/>
                  <a:pt x="479006" y="6449833"/>
                  <a:pt x="484386" y="6449833"/>
                </a:cubicBezTo>
                <a:cubicBezTo>
                  <a:pt x="488422" y="6449833"/>
                  <a:pt x="491112" y="6449833"/>
                  <a:pt x="493802" y="6451215"/>
                </a:cubicBezTo>
                <a:cubicBezTo>
                  <a:pt x="496493" y="6453980"/>
                  <a:pt x="497838" y="6455363"/>
                  <a:pt x="499183" y="6458128"/>
                </a:cubicBezTo>
                <a:cubicBezTo>
                  <a:pt x="500528" y="6460893"/>
                  <a:pt x="500528" y="6465040"/>
                  <a:pt x="500528" y="6470570"/>
                </a:cubicBezTo>
                <a:lnTo>
                  <a:pt x="500528" y="6517575"/>
                </a:lnTo>
                <a:lnTo>
                  <a:pt x="513980" y="6517575"/>
                </a:lnTo>
                <a:lnTo>
                  <a:pt x="513980" y="6469188"/>
                </a:lnTo>
                <a:cubicBezTo>
                  <a:pt x="513980" y="6463658"/>
                  <a:pt x="512634" y="6459510"/>
                  <a:pt x="512634" y="6456745"/>
                </a:cubicBezTo>
                <a:cubicBezTo>
                  <a:pt x="511289" y="6452598"/>
                  <a:pt x="509944" y="6449833"/>
                  <a:pt x="508599" y="6447068"/>
                </a:cubicBezTo>
                <a:cubicBezTo>
                  <a:pt x="507254" y="6444303"/>
                  <a:pt x="504564" y="6441538"/>
                  <a:pt x="500528" y="6440155"/>
                </a:cubicBezTo>
                <a:cubicBezTo>
                  <a:pt x="497838" y="6438773"/>
                  <a:pt x="492457" y="6437390"/>
                  <a:pt x="488422" y="6437390"/>
                </a:cubicBezTo>
                <a:close/>
                <a:moveTo>
                  <a:pt x="530121" y="6409740"/>
                </a:moveTo>
                <a:lnTo>
                  <a:pt x="530121" y="6424948"/>
                </a:lnTo>
                <a:lnTo>
                  <a:pt x="543572" y="6424948"/>
                </a:lnTo>
                <a:lnTo>
                  <a:pt x="543572" y="6409740"/>
                </a:lnTo>
                <a:close/>
                <a:moveTo>
                  <a:pt x="1302340" y="0"/>
                </a:moveTo>
                <a:lnTo>
                  <a:pt x="12192000" y="0"/>
                </a:lnTo>
                <a:lnTo>
                  <a:pt x="12192000" y="6858011"/>
                </a:lnTo>
                <a:lnTo>
                  <a:pt x="0" y="6858011"/>
                </a:lnTo>
                <a:lnTo>
                  <a:pt x="0" y="1105973"/>
                </a:lnTo>
                <a:lnTo>
                  <a:pt x="1302340" y="110597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7ED220F-E534-2D40-B8B1-55032463DB0E}"/>
              </a:ext>
            </a:extLst>
          </p:cNvPr>
          <p:cNvGrpSpPr/>
          <p:nvPr userDrawn="1"/>
        </p:nvGrpSpPr>
        <p:grpSpPr>
          <a:xfrm>
            <a:off x="0" y="0"/>
            <a:ext cx="1302341" cy="1107184"/>
            <a:chOff x="0" y="0"/>
            <a:chExt cx="976756" cy="8303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07C5F0-D584-1C41-9F11-5A1F911A47D5}"/>
                </a:ext>
              </a:extLst>
            </p:cNvPr>
            <p:cNvSpPr/>
            <p:nvPr/>
          </p:nvSpPr>
          <p:spPr>
            <a:xfrm>
              <a:off x="0" y="0"/>
              <a:ext cx="976756" cy="830388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33" dirty="0" err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7" name="Image">
              <a:extLst>
                <a:ext uri="{FF2B5EF4-FFF2-40B4-BE49-F238E27FC236}">
                  <a16:creationId xmlns:a16="http://schemas.microsoft.com/office/drawing/2014/main" id="{DDD89547-95BA-3D42-87A0-CC9011073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46990" y="250462"/>
              <a:ext cx="489607" cy="327632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2344598381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xt White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/>
              <a:t>Drag or insert image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3024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enter heading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3FB5B79-F18B-5F4C-AEA9-4276D810F7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5" t="36257" r="-738" b="7090"/>
          <a:stretch/>
        </p:blipFill>
        <p:spPr>
          <a:xfrm>
            <a:off x="1761238" y="5135543"/>
            <a:ext cx="3987461" cy="14699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F4EAB4-87F0-6745-8E83-AD42970E63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821" t="66444" r="23477" b="-31782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BCDE759-844F-0745-ACBA-0448E83ABF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4693" y="1110019"/>
            <a:ext cx="6259619" cy="36757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6CDF939-55ED-C74C-B1F0-AEA53B2BE1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8127" y="243137"/>
            <a:ext cx="3556608" cy="165394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D97927-3BD2-1C49-9817-46EB2D2FBF6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0631" y="375583"/>
            <a:ext cx="1617776" cy="16177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74F6B73-D01F-C24F-9AE2-A6313F94F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5" r="-10992"/>
          <a:stretch/>
        </p:blipFill>
        <p:spPr>
          <a:xfrm>
            <a:off x="-22735" y="2347416"/>
            <a:ext cx="3314561" cy="45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7219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no animation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3FB5B79-F18B-5F4C-AEA9-4276D810F7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5" t="36257" r="-738" b="7090"/>
          <a:stretch/>
        </p:blipFill>
        <p:spPr>
          <a:xfrm>
            <a:off x="1761238" y="5135543"/>
            <a:ext cx="3987461" cy="14699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F4EAB4-87F0-6745-8E83-AD42970E63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821" t="66444" r="23477" b="-31782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BCDE759-844F-0745-ACBA-0448E83ABF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4693" y="1110019"/>
            <a:ext cx="6259619" cy="36757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6CDF939-55ED-C74C-B1F0-AEA53B2BE1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8127" y="243137"/>
            <a:ext cx="3556608" cy="165394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D97927-3BD2-1C49-9817-46EB2D2FBF6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0631" y="375583"/>
            <a:ext cx="1617776" cy="16177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74F6B73-D01F-C24F-9AE2-A6313F94F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5" r="-10992"/>
          <a:stretch/>
        </p:blipFill>
        <p:spPr>
          <a:xfrm>
            <a:off x="-22735" y="2347416"/>
            <a:ext cx="3314561" cy="45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235034"/>
      </p:ext>
    </p:extLst>
  </p:cSld>
  <p:clrMapOvr>
    <a:masterClrMapping/>
  </p:clrMapOvr>
  <p:transition spd="slow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enter heading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3FB5B79-F18B-5F4C-AEA9-4276D810F7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5" t="36257" r="-738" b="7090"/>
          <a:stretch/>
        </p:blipFill>
        <p:spPr>
          <a:xfrm>
            <a:off x="1761238" y="5135543"/>
            <a:ext cx="3987461" cy="14699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F4EAB4-87F0-6745-8E83-AD42970E63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821" t="66444" r="23477" b="-31782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effectLst/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6CDF939-55ED-C74C-B1F0-AEA53B2BE1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8127" y="243137"/>
            <a:ext cx="3556608" cy="165394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D97927-3BD2-1C49-9817-46EB2D2FBF6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0631" y="375583"/>
            <a:ext cx="1617776" cy="16177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74F6B73-D01F-C24F-9AE2-A6313F94F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5" r="-10992"/>
          <a:stretch/>
        </p:blipFill>
        <p:spPr>
          <a:xfrm>
            <a:off x="-22735" y="2347416"/>
            <a:ext cx="3314561" cy="45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19550"/>
      </p:ext>
    </p:extLst>
  </p:cSld>
  <p:clrMapOvr>
    <a:masterClrMapping/>
  </p:clrMapOvr>
  <p:transition spd="slow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 vert="horz" lIns="0" tIns="173736" rIns="0" bIns="174160" rtlCol="0" anchor="ctr">
            <a:noAutofit/>
          </a:bodyPr>
          <a:lstStyle>
            <a:lvl1pPr>
              <a:defRPr lang="en-US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Heading Text</a:t>
            </a:r>
          </a:p>
        </p:txBody>
      </p:sp>
    </p:spTree>
    <p:extLst>
      <p:ext uri="{BB962C8B-B14F-4D97-AF65-F5344CB8AC3E}">
        <p14:creationId xmlns:p14="http://schemas.microsoft.com/office/powerpoint/2010/main" val="2433442498"/>
      </p:ext>
    </p:extLst>
  </p:cSld>
  <p:clrMapOvr>
    <a:masterClrMapping/>
  </p:clrMapOvr>
  <p:transition spd="slow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959645"/>
            <a:ext cx="12192000" cy="667364"/>
          </a:xfrm>
          <a:prstGeom prst="rect">
            <a:avLst/>
          </a:prstGeom>
          <a:noFill/>
        </p:spPr>
        <p:txBody>
          <a:bodyPr vert="horz" lIns="0" tIns="43505" rIns="0" bIns="43505" rtlCol="0" anchor="ctr">
            <a:noAutofit/>
          </a:bodyPr>
          <a:lstStyle>
            <a:lvl1pPr marL="0" indent="0" algn="ctr">
              <a:buFontTx/>
              <a:buNone/>
              <a:defRPr lang="en-US" sz="3467" b="0" i="0" u="none" spc="0" baseline="0" dirty="0" smtClean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627008"/>
            <a:ext cx="12192000" cy="502766"/>
          </a:xfrm>
          <a:prstGeom prst="rect">
            <a:avLst/>
          </a:prstGeom>
          <a:effectLst/>
        </p:spPr>
        <p:txBody>
          <a:bodyPr vert="horz" anchor="t">
            <a:spAutoFit/>
          </a:bodyPr>
          <a:lstStyle>
            <a:lvl1pPr marL="0" indent="0" algn="ctr">
              <a:buNone/>
              <a:defRPr sz="2667" b="0" i="0" spc="0" baseline="0">
                <a:solidFill>
                  <a:schemeClr val="bg1"/>
                </a:solidFill>
                <a:effectLst/>
                <a:latin typeface="+mn-lt"/>
                <a:cs typeface="Univers Com 45 Ligh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888792932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0" y="3042093"/>
            <a:ext cx="12192000" cy="539159"/>
          </a:xfrm>
        </p:spPr>
        <p:txBody>
          <a:bodyPr vert="horz" lIns="365760" tIns="174160" rIns="348324" bIns="174160" rtlCol="0" anchor="ctr">
            <a:noAutofit/>
          </a:bodyPr>
          <a:lstStyle>
            <a:lvl1pPr>
              <a:defRPr lang="en-US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81401"/>
            <a:ext cx="12192000" cy="748795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ctr" defTabSz="60955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lang="en-US" sz="2133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ctr" defTabSz="60955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133" dirty="0">
                <a:solidFill>
                  <a:schemeClr val="bg1"/>
                </a:solidFill>
              </a:rPr>
              <a:t>Title</a:t>
            </a:r>
            <a:br>
              <a:rPr lang="en-US" sz="2133" dirty="0">
                <a:solidFill>
                  <a:schemeClr val="bg1"/>
                </a:solidFill>
              </a:rPr>
            </a:br>
            <a:r>
              <a:rPr lang="en-US" sz="2133" dirty="0">
                <a:solidFill>
                  <a:schemeClr val="bg1"/>
                </a:solidFill>
              </a:rPr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3906245533"/>
      </p:ext>
    </p:extLst>
  </p:cSld>
  <p:clrMapOvr>
    <a:masterClrMapping/>
  </p:clrMapOvr>
  <p:transition spd="slow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708965" y="2422684"/>
            <a:ext cx="2012632" cy="2012632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8" hasCustomPrompt="1"/>
          </p:nvPr>
        </p:nvSpPr>
        <p:spPr>
          <a:xfrm>
            <a:off x="5850744" y="3271240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850744" y="2817274"/>
            <a:ext cx="5974080" cy="453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en-US" sz="2667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F6E5DA-BF9A-3846-A912-D3D171FBFB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5" r="-10992"/>
          <a:stretch/>
        </p:blipFill>
        <p:spPr>
          <a:xfrm>
            <a:off x="-22735" y="2347416"/>
            <a:ext cx="3314561" cy="45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97168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C266B10B-D4FD-7C46-80CC-C2BD9184EF2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08965" y="2422684"/>
            <a:ext cx="2012632" cy="2012632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CA0F9310-3712-C947-B1C1-C840DDC7E50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0744" y="3271240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537AF8F-85E4-B74F-A745-A8152C6BAD3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850744" y="2817274"/>
            <a:ext cx="5974080" cy="453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en-US" sz="2667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90845FE-0EAC-594B-BFB0-3300B62158B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324049" y="390456"/>
            <a:ext cx="2012632" cy="2012632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DEB69FB1-54F7-174B-9E21-05E903AAD7F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65828" y="1239012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A2DC65D6-D36C-3A4C-9DC1-3DE6026286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65828" y="785046"/>
            <a:ext cx="5974080" cy="453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en-US" sz="2667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F6BE8D-FEF5-914C-B76A-9CFB8D8070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5" r="-10992"/>
          <a:stretch/>
        </p:blipFill>
        <p:spPr>
          <a:xfrm>
            <a:off x="-22735" y="2347416"/>
            <a:ext cx="3314561" cy="45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7566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peaker (revis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936AD1A-47F8-8543-B0D8-4827BF633C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5" r="-10992"/>
          <a:stretch/>
        </p:blipFill>
        <p:spPr>
          <a:xfrm>
            <a:off x="-22735" y="2347416"/>
            <a:ext cx="3314561" cy="4510585"/>
          </a:xfrm>
          <a:prstGeom prst="rect">
            <a:avLst/>
          </a:prstGeom>
        </p:spPr>
      </p:pic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D962E26A-7451-4E44-ACEC-B6B6B267EAD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08804" y="3360428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3A558442-730F-A54E-B576-BE7645CA67C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08804" y="2906462"/>
            <a:ext cx="5974080" cy="45396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en-US" sz="3200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7F23BBED-DDD5-2A47-A2A5-401AD936F09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26677" y="2545285"/>
            <a:ext cx="1926336" cy="1926336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</p:spTree>
    <p:extLst>
      <p:ext uri="{BB962C8B-B14F-4D97-AF65-F5344CB8AC3E}">
        <p14:creationId xmlns:p14="http://schemas.microsoft.com/office/powerpoint/2010/main" val="261271939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Full Image with left stri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6C536B9F-DF52-C741-9FAC-D4D159B5CBF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7900" y="0"/>
            <a:ext cx="112141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22" name="Title 7">
            <a:extLst>
              <a:ext uri="{FF2B5EF4-FFF2-40B4-BE49-F238E27FC236}">
                <a16:creationId xmlns:a16="http://schemas.microsoft.com/office/drawing/2014/main" id="{58C4CE62-63AC-7443-93AA-8EE261BDBA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2864" y="2171700"/>
            <a:ext cx="3868736" cy="1421928"/>
          </a:xfrm>
        </p:spPr>
        <p:txBody>
          <a:bodyPr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Header</a:t>
            </a:r>
            <a:br>
              <a:rPr lang="en-US" dirty="0"/>
            </a:br>
            <a:r>
              <a:rPr lang="en-US" dirty="0"/>
              <a:t>Header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9E5040B8-F8CC-C647-93B3-A8597F9354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2864" y="3928546"/>
            <a:ext cx="3868736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A00B54-E6C0-7A4F-B07C-C467D86258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"/>
          <a:stretch/>
        </p:blipFill>
        <p:spPr>
          <a:xfrm rot="10800000">
            <a:off x="-1" y="0"/>
            <a:ext cx="993045" cy="6857992"/>
          </a:xfrm>
          <a:prstGeom prst="rect">
            <a:avLst/>
          </a:prstGeom>
        </p:spPr>
      </p:pic>
      <p:pic>
        <p:nvPicPr>
          <p:cNvPr id="10" name="Image">
            <a:extLst>
              <a:ext uri="{FF2B5EF4-FFF2-40B4-BE49-F238E27FC236}">
                <a16:creationId xmlns:a16="http://schemas.microsoft.com/office/drawing/2014/main" id="{EAF03EE4-87EF-EF4E-AAC5-6B7CCD28DA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F1B5E31-10AA-0A4C-A13E-630D15124A59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649578227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eakers (revis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936AD1A-47F8-8543-B0D8-4827BF633C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5" r="-10992"/>
          <a:stretch/>
        </p:blipFill>
        <p:spPr>
          <a:xfrm>
            <a:off x="-22735" y="2347416"/>
            <a:ext cx="3314561" cy="4510585"/>
          </a:xfrm>
          <a:prstGeom prst="rect">
            <a:avLst/>
          </a:prstGeom>
        </p:spPr>
      </p:pic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CC5A7AC8-E94D-1542-919C-181B3AA1C95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08804" y="1199321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279ED68-0022-D840-9E7C-B124B96CAD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08804" y="745355"/>
            <a:ext cx="5974080" cy="45396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en-US" sz="3200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D962E26A-7451-4E44-ACEC-B6B6B267EAD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08804" y="3360428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3A558442-730F-A54E-B576-BE7645CA67C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08804" y="2906462"/>
            <a:ext cx="5974080" cy="45396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en-US" sz="3200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C5272AA-9B39-7A41-B585-62AABEB224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26679" y="2545285"/>
            <a:ext cx="1926336" cy="1926336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1432538D-7B9D-FC46-90C7-2341CE30DA8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326679" y="380161"/>
            <a:ext cx="1926336" cy="1926336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</p:spTree>
    <p:extLst>
      <p:ext uri="{BB962C8B-B14F-4D97-AF65-F5344CB8AC3E}">
        <p14:creationId xmlns:p14="http://schemas.microsoft.com/office/powerpoint/2010/main" val="37390143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 animBg="1"/>
    </p:bld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peakers (revis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936AD1A-47F8-8543-B0D8-4827BF633C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5" r="-10992"/>
          <a:stretch/>
        </p:blipFill>
        <p:spPr>
          <a:xfrm>
            <a:off x="-22735" y="2347416"/>
            <a:ext cx="3314561" cy="4510585"/>
          </a:xfrm>
          <a:prstGeom prst="rect">
            <a:avLst/>
          </a:prstGeom>
        </p:spPr>
      </p:pic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CC5A7AC8-E94D-1542-919C-181B3AA1C95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08804" y="1199321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279ED68-0022-D840-9E7C-B124B96CAD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08804" y="745355"/>
            <a:ext cx="5974080" cy="45396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en-US" sz="3200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D962E26A-7451-4E44-ACEC-B6B6B267EAD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08804" y="3360428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3A558442-730F-A54E-B576-BE7645CA67C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08804" y="2906462"/>
            <a:ext cx="5974080" cy="45396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en-US" sz="3200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AF5D545C-DD7E-1E44-B113-10380516AB4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08804" y="5517517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03991AF8-2D1E-8A47-BA30-3B21D0F0FDE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08804" y="5063551"/>
            <a:ext cx="5974080" cy="45396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en-US" sz="3200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904BE6A2-7AF0-C343-9A73-117211DF9DB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30375" y="2548983"/>
            <a:ext cx="1928277" cy="1928277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3A3FA309-FE2C-AB44-BCC0-02BAE258230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330375" y="383859"/>
            <a:ext cx="1928277" cy="1928277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9378E6A5-DF72-8842-98F7-2601F1F04F2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330375" y="4706072"/>
            <a:ext cx="1928277" cy="1928277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</p:spTree>
    <p:extLst>
      <p:ext uri="{BB962C8B-B14F-4D97-AF65-F5344CB8AC3E}">
        <p14:creationId xmlns:p14="http://schemas.microsoft.com/office/powerpoint/2010/main" val="411146625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8" grpId="0" animBg="1"/>
    </p:bld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31" y="1417821"/>
            <a:ext cx="6090445" cy="625635"/>
          </a:xfrm>
          <a:prstGeom prst="rect">
            <a:avLst/>
          </a:prstGeom>
          <a:noFill/>
        </p:spPr>
        <p:txBody>
          <a:bodyPr vert="horz" lIns="365760" tIns="174160" rIns="348324" bIns="174160" rtlCol="0" anchor="ctr">
            <a:noAutofit/>
          </a:bodyPr>
          <a:lstStyle>
            <a:lvl1pPr marL="325429" indent="-325429" algn="ctr">
              <a:buNone/>
              <a:defRPr lang="en-US" sz="2667" b="0" i="0" u="none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pPr marL="0" lvl="0" indent="0" algn="ctr">
              <a:spcBef>
                <a:spcPct val="0"/>
              </a:spcBef>
            </a:pPr>
            <a:r>
              <a:rPr lang="en-US" dirty="0"/>
              <a:t>Speaker Name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099715" y="1417821"/>
            <a:ext cx="6096517" cy="625635"/>
          </a:xfrm>
          <a:prstGeom prst="rect">
            <a:avLst/>
          </a:prstGeom>
          <a:noFill/>
        </p:spPr>
        <p:txBody>
          <a:bodyPr vert="horz" lIns="365760" tIns="174160" rIns="348324" bIns="174160" rtlCol="0" anchor="ctr">
            <a:noAutofit/>
          </a:bodyPr>
          <a:lstStyle>
            <a:lvl1pPr marL="325429" indent="-325429" algn="ctr">
              <a:buNone/>
              <a:defRPr lang="en-US" sz="2667" b="0" i="0" u="none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pPr marL="0" lvl="0" indent="0" algn="ctr">
              <a:spcBef>
                <a:spcPct val="0"/>
              </a:spcBef>
            </a:pPr>
            <a:r>
              <a:rPr lang="en-US" dirty="0"/>
              <a:t>Speaker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2043117"/>
            <a:ext cx="6094677" cy="82939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charset="0"/>
              <a:buNone/>
              <a:defRPr sz="2133">
                <a:latin typeface="+mn-lt"/>
              </a:defRPr>
            </a:lvl1pPr>
            <a:lvl2pPr marL="435361" indent="0" algn="ctr">
              <a:buFont typeface="Arial" charset="0"/>
              <a:buNone/>
              <a:defRPr sz="2133"/>
            </a:lvl2pPr>
            <a:lvl3pPr marL="871118" indent="0" algn="ctr">
              <a:buFont typeface="Arial" charset="0"/>
              <a:buNone/>
              <a:defRPr sz="2133"/>
            </a:lvl3pPr>
            <a:lvl4pPr marL="1306479" indent="0" algn="ctr">
              <a:buFont typeface="Arial" charset="0"/>
              <a:buNone/>
              <a:defRPr sz="2133"/>
            </a:lvl4pPr>
            <a:lvl5pPr marL="1741047" indent="0" algn="ctr">
              <a:buFont typeface="Arial" charset="0"/>
              <a:buNone/>
              <a:defRPr sz="2133"/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093885" y="2042585"/>
            <a:ext cx="6098116" cy="829928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charset="0"/>
              <a:buNone/>
              <a:defRPr sz="2133">
                <a:latin typeface="+mn-lt"/>
              </a:defRPr>
            </a:lvl1pPr>
            <a:lvl2pPr marL="435361" indent="0" algn="ctr">
              <a:buFont typeface="Arial" charset="0"/>
              <a:buNone/>
              <a:defRPr sz="2133">
                <a:latin typeface="+mn-lt"/>
              </a:defRPr>
            </a:lvl2pPr>
            <a:lvl3pPr marL="871118" indent="0" algn="ctr">
              <a:buFont typeface="Arial" charset="0"/>
              <a:buNone/>
              <a:defRPr sz="2133">
                <a:latin typeface="+mn-lt"/>
              </a:defRPr>
            </a:lvl3pPr>
            <a:lvl4pPr marL="1306479" indent="0" algn="ctr">
              <a:buFont typeface="Arial" charset="0"/>
              <a:buNone/>
              <a:defRPr sz="2133">
                <a:latin typeface="+mn-lt"/>
              </a:defRPr>
            </a:lvl4pPr>
            <a:lvl5pPr marL="1741047" indent="0" algn="ctr">
              <a:buFont typeface="Arial" charset="0"/>
              <a:buNone/>
              <a:defRPr sz="2133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 Name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8" hasCustomPrompt="1"/>
          </p:nvPr>
        </p:nvSpPr>
        <p:spPr>
          <a:xfrm>
            <a:off x="1" y="3644900"/>
            <a:ext cx="6093884" cy="621792"/>
          </a:xfrm>
          <a:prstGeom prst="rect">
            <a:avLst/>
          </a:prstGeom>
        </p:spPr>
        <p:txBody>
          <a:bodyPr anchor="ctr"/>
          <a:lstStyle>
            <a:lvl1pPr marL="457189" indent="-457189" algn="ctr">
              <a:buFont typeface="Arial" charset="0"/>
              <a:buNone/>
              <a:defRPr sz="2667">
                <a:latin typeface="+mn-lt"/>
              </a:defRPr>
            </a:lvl1pPr>
            <a:lvl5pPr marL="2198236" indent="-457189" algn="ctr">
              <a:buFont typeface="Arial" charset="0"/>
              <a:buChar char="•"/>
              <a:defRPr sz="3200"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dirty="0"/>
              <a:t>Speaker Name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9" hasCustomPrompt="1"/>
          </p:nvPr>
        </p:nvSpPr>
        <p:spPr>
          <a:xfrm>
            <a:off x="1" y="4267200"/>
            <a:ext cx="6093884" cy="829056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charset="0"/>
              <a:buNone/>
              <a:defRPr sz="2133">
                <a:latin typeface="+mn-lt"/>
              </a:defRPr>
            </a:lvl1pPr>
            <a:lvl5pPr marL="1741047" indent="0" algn="ctr">
              <a:buFont typeface="Arial" charset="0"/>
              <a:buNone/>
              <a:defRPr sz="2133"/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 Name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20" hasCustomPrompt="1"/>
          </p:nvPr>
        </p:nvSpPr>
        <p:spPr>
          <a:xfrm>
            <a:off x="6093885" y="3644901"/>
            <a:ext cx="6098116" cy="621792"/>
          </a:xfrm>
          <a:prstGeom prst="rect">
            <a:avLst/>
          </a:prstGeom>
        </p:spPr>
        <p:txBody>
          <a:bodyPr/>
          <a:lstStyle>
            <a:lvl1pPr algn="ctr">
              <a:buNone/>
              <a:defRPr sz="2667">
                <a:latin typeface="+mn-lt"/>
              </a:defRPr>
            </a:lvl1pPr>
          </a:lstStyle>
          <a:p>
            <a:pPr marL="0" lvl="0" indent="0" algn="ctr">
              <a:spcBef>
                <a:spcPct val="0"/>
              </a:spcBef>
            </a:pPr>
            <a:r>
              <a:rPr lang="en-US" dirty="0"/>
              <a:t>Speaker Name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6093885" y="4267200"/>
            <a:ext cx="6098116" cy="829056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133">
                <a:latin typeface="+mn-lt"/>
              </a:defRPr>
            </a:lvl1pPr>
            <a:lvl5pPr algn="ctr">
              <a:defRPr/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1984781697"/>
      </p:ext>
    </p:extLst>
  </p:cSld>
  <p:clrMapOvr>
    <a:masterClrMapping/>
  </p:clrMapOvr>
  <p:transition spd="slow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justified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21132"/>
            <a:ext cx="11020508" cy="1143000"/>
          </a:xfrm>
        </p:spPr>
        <p:txBody>
          <a:bodyPr/>
          <a:lstStyle>
            <a:lvl1pPr algn="l">
              <a:defRPr sz="34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Heading Text</a:t>
            </a:r>
          </a:p>
        </p:txBody>
      </p:sp>
    </p:spTree>
    <p:extLst>
      <p:ext uri="{BB962C8B-B14F-4D97-AF65-F5344CB8AC3E}">
        <p14:creationId xmlns:p14="http://schemas.microsoft.com/office/powerpoint/2010/main" val="2914797834"/>
      </p:ext>
    </p:extLst>
  </p:cSld>
  <p:clrMapOvr>
    <a:masterClrMapping/>
  </p:clrMapOvr>
  <p:transition spd="slow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head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1893" y="221132"/>
            <a:ext cx="11068215" cy="1143000"/>
          </a:xfrm>
        </p:spPr>
        <p:txBody>
          <a:bodyPr/>
          <a:lstStyle>
            <a:lvl1pPr algn="ctr">
              <a:defRPr sz="34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Heading Text</a:t>
            </a:r>
          </a:p>
        </p:txBody>
      </p:sp>
    </p:spTree>
    <p:extLst>
      <p:ext uri="{BB962C8B-B14F-4D97-AF65-F5344CB8AC3E}">
        <p14:creationId xmlns:p14="http://schemas.microsoft.com/office/powerpoint/2010/main" val="3496856921"/>
      </p:ext>
    </p:extLst>
  </p:cSld>
  <p:clrMapOvr>
    <a:masterClrMapping/>
  </p:clrMapOvr>
  <p:transition spd="slow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2EB73BA-8D86-CA43-BE18-68F5F76B47E3}"/>
              </a:ext>
            </a:extLst>
          </p:cNvPr>
          <p:cNvSpPr/>
          <p:nvPr userDrawn="1"/>
        </p:nvSpPr>
        <p:spPr>
          <a:xfrm>
            <a:off x="0" y="1903143"/>
            <a:ext cx="12192000" cy="4954859"/>
          </a:xfrm>
          <a:prstGeom prst="rect">
            <a:avLst/>
          </a:prstGeom>
          <a:solidFill>
            <a:srgbClr val="000000">
              <a:alpha val="40000"/>
            </a:srgbClr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en-US" sz="6667" dirty="0">
              <a:solidFill>
                <a:srgbClr val="FFFFFF">
                  <a:lumMod val="95000"/>
                </a:srgbClr>
              </a:solidFill>
              <a:effectLst>
                <a:outerShdw dist="12700" dir="5400000" algn="tl" rotWithShape="0">
                  <a:srgbClr val="353945">
                    <a:lumMod val="75000"/>
                    <a:alpha val="50000"/>
                  </a:srgbClr>
                </a:outerShdw>
              </a:effectLst>
              <a:cs typeface="Univers LT Std 45 Light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234075" y="3404910"/>
            <a:ext cx="204476" cy="793660"/>
          </a:xfrm>
          <a:prstGeom prst="rect">
            <a:avLst/>
          </a:prstGeom>
        </p:spPr>
        <p:txBody>
          <a:bodyPr vert="horz" bIns="0"/>
          <a:lstStyle>
            <a:lvl1pPr marL="0" indent="0" algn="ctr">
              <a:buNone/>
              <a:defRPr sz="3733" b="0" i="0" spc="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kumimoji="0" lang="en-US" sz="4667" b="0" i="0" u="none" strike="noStrike" kern="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cs typeface="Arial"/>
              </a:rPr>
              <a:t>“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863840" y="6014494"/>
            <a:ext cx="318251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25429" indent="-325429" algn="r">
              <a:buNone/>
              <a:defRPr lang="en-US" sz="2133" dirty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defTabSz="2167460" latinLnBrk="0"/>
            <a:r>
              <a:rPr lang="en-US" dirty="0"/>
              <a:t>—Name, Title, Company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5147681" y="5220834"/>
            <a:ext cx="204476" cy="793660"/>
          </a:xfrm>
          <a:prstGeom prst="rect">
            <a:avLst/>
          </a:prstGeom>
        </p:spPr>
        <p:txBody>
          <a:bodyPr vert="horz" bIns="0"/>
          <a:lstStyle>
            <a:lvl1pPr marL="0" indent="0" algn="ctr">
              <a:buNone/>
              <a:defRPr sz="3733" b="0" i="0" spc="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kumimoji="0" lang="en-US" sz="4667" b="0" i="0" u="none" strike="noStrike" kern="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cs typeface="Arial"/>
              </a:rPr>
              <a:t>”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1234075" y="3559604"/>
            <a:ext cx="9723851" cy="234630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400" b="0" i="0" spc="0">
                <a:solidFill>
                  <a:schemeClr val="bg1"/>
                </a:solidFill>
                <a:effectLst/>
                <a:latin typeface="+mj-lt"/>
                <a:ea typeface="Univers Com 45 Light" charset="0"/>
                <a:cs typeface="Univers Com 45 Light" charset="0"/>
              </a:defRPr>
            </a:lvl1pPr>
          </a:lstStyle>
          <a:p>
            <a:pPr lvl="0"/>
            <a:r>
              <a:rPr lang="en-US" dirty="0"/>
              <a:t>Quote Text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4901511" y="737144"/>
            <a:ext cx="2388979" cy="2388979"/>
          </a:xfrm>
          <a:prstGeom prst="ellipse">
            <a:avLst/>
          </a:prstGeom>
          <a:ln w="6350">
            <a:solidFill>
              <a:schemeClr val="accent4"/>
            </a:solidFill>
          </a:ln>
        </p:spPr>
        <p:txBody>
          <a:bodyPr anchor="ctr"/>
          <a:lstStyle>
            <a:lvl1pPr marL="0" marR="0" indent="0" algn="ctr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867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7191582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C00C21-8BFC-CD41-A087-551E8D934200}"/>
              </a:ext>
            </a:extLst>
          </p:cNvPr>
          <p:cNvSpPr/>
          <p:nvPr userDrawn="1"/>
        </p:nvSpPr>
        <p:spPr>
          <a:xfrm>
            <a:off x="0" y="1170287"/>
            <a:ext cx="12192000" cy="4377720"/>
          </a:xfrm>
          <a:prstGeom prst="rect">
            <a:avLst/>
          </a:prstGeom>
          <a:solidFill>
            <a:srgbClr val="000000">
              <a:alpha val="40000"/>
            </a:srgbClr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en-US" sz="6667" dirty="0">
              <a:solidFill>
                <a:srgbClr val="FFFFFF">
                  <a:lumMod val="95000"/>
                </a:srgbClr>
              </a:solidFill>
              <a:effectLst>
                <a:outerShdw dist="12700" dir="5400000" algn="tl" rotWithShape="0">
                  <a:srgbClr val="353945">
                    <a:lumMod val="75000"/>
                    <a:alpha val="50000"/>
                  </a:srgbClr>
                </a:outerShdw>
              </a:effectLst>
              <a:cs typeface="Univers LT Std 45 Light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1672424"/>
            <a:ext cx="10985500" cy="282422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400" b="0" i="0" spc="0">
                <a:solidFill>
                  <a:schemeClr val="bg1"/>
                </a:solidFill>
                <a:effectLst/>
                <a:latin typeface="+mj-lt"/>
                <a:ea typeface="Univers Com 45 Light" charset="0"/>
                <a:cs typeface="Univers Com 45 Light" charset="0"/>
              </a:defRPr>
            </a:lvl1pPr>
          </a:lstStyle>
          <a:p>
            <a:pPr lvl="0"/>
            <a:r>
              <a:rPr lang="en-US" dirty="0"/>
              <a:t>Quote Text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89733" y="1550173"/>
            <a:ext cx="278335" cy="793660"/>
          </a:xfrm>
          <a:prstGeom prst="rect">
            <a:avLst/>
          </a:prstGeom>
        </p:spPr>
        <p:txBody>
          <a:bodyPr vert="horz" bIns="0"/>
          <a:lstStyle>
            <a:lvl1pPr marL="0" indent="0" algn="ctr">
              <a:buNone/>
              <a:defRPr sz="3733" b="0" i="0" spc="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kumimoji="0" lang="en-US" sz="4667" b="0" i="0" u="none" strike="noStrike" kern="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cs typeface="Arial"/>
              </a:rPr>
              <a:t>“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9441" y="4605234"/>
            <a:ext cx="3369311" cy="420564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buFontTx/>
              <a:buNone/>
              <a:defRPr lang="en-US" sz="2133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defTabSz="2167460" latinLnBrk="0">
              <a:lnSpc>
                <a:spcPct val="100000"/>
              </a:lnSpc>
              <a:buClrTx/>
              <a:buSzTx/>
              <a:buNone/>
              <a:tabLst/>
            </a:pPr>
            <a:r>
              <a:rPr lang="en-US" dirty="0"/>
              <a:t>—Name, Title, Company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407606" y="3702989"/>
            <a:ext cx="278335" cy="793660"/>
          </a:xfrm>
          <a:prstGeom prst="rect">
            <a:avLst/>
          </a:prstGeom>
        </p:spPr>
        <p:txBody>
          <a:bodyPr vert="horz" bIns="0"/>
          <a:lstStyle>
            <a:lvl1pPr marL="0" indent="0" algn="ctr">
              <a:buNone/>
              <a:defRPr sz="3733" b="0" i="0" spc="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kumimoji="0" lang="en-US" sz="4667" b="0" i="0" u="none" strike="noStrike" kern="0" cap="none" spc="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cs typeface="Arial"/>
              </a:rPr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82157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with text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3251" y="2857500"/>
            <a:ext cx="4883149" cy="1143000"/>
          </a:xfrm>
        </p:spPr>
        <p:txBody>
          <a:bodyPr/>
          <a:lstStyle>
            <a:lvl1pPr algn="r">
              <a:defRPr sz="2667" spc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100762" y="0"/>
            <a:ext cx="6091239" cy="6858000"/>
          </a:xfrm>
          <a:prstGeom prst="rect">
            <a:avLst/>
          </a:prstGeom>
          <a:noFill/>
        </p:spPr>
        <p:txBody>
          <a:bodyPr vert="horz" anchor="ctr"/>
          <a:lstStyle>
            <a:lvl1pPr marL="380990" marR="0" indent="-380990" algn="ctr" defTabSz="434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lang="en-US" sz="2000" b="0" i="0" spc="0" dirty="0">
                <a:solidFill>
                  <a:srgbClr val="F2F2F2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pPr marL="0" marR="0" lvl="0" indent="0" algn="ctr" defTabSz="434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dirty="0"/>
              <a:t>Click Icon to add illustration/picture</a:t>
            </a:r>
          </a:p>
        </p:txBody>
      </p:sp>
    </p:spTree>
    <p:extLst>
      <p:ext uri="{BB962C8B-B14F-4D97-AF65-F5344CB8AC3E}">
        <p14:creationId xmlns:p14="http://schemas.microsoft.com/office/powerpoint/2010/main" val="618962349"/>
      </p:ext>
    </p:extLst>
  </p:cSld>
  <p:clrMapOvr>
    <a:masterClrMapping/>
  </p:clrMapOvr>
  <p:transition spd="slow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with text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05599" y="2857500"/>
            <a:ext cx="4883151" cy="1143000"/>
          </a:xfrm>
        </p:spPr>
        <p:txBody>
          <a:bodyPr/>
          <a:lstStyle>
            <a:lvl1pPr algn="l">
              <a:defRPr sz="2667" spc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6091239" cy="6858000"/>
          </a:xfrm>
          <a:prstGeom prst="rect">
            <a:avLst/>
          </a:prstGeom>
          <a:noFill/>
        </p:spPr>
        <p:txBody>
          <a:bodyPr vert="horz" anchor="ctr"/>
          <a:lstStyle>
            <a:lvl1pPr marL="0" marR="0" indent="0" algn="ctr" defTabSz="434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lang="en-US" sz="2000" b="0" i="0" kern="1200" spc="0" dirty="0" smtClean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pPr marL="0" marR="0" lvl="0" indent="0" algn="ctr" defTabSz="434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Click Icon to add illustration/picture</a:t>
            </a:r>
          </a:p>
        </p:txBody>
      </p:sp>
    </p:spTree>
    <p:extLst>
      <p:ext uri="{BB962C8B-B14F-4D97-AF65-F5344CB8AC3E}">
        <p14:creationId xmlns:p14="http://schemas.microsoft.com/office/powerpoint/2010/main" val="441700898"/>
      </p:ext>
    </p:extLst>
  </p:cSld>
  <p:clrMapOvr>
    <a:masterClrMapping/>
  </p:clrMapOvr>
  <p:transition spd="slow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277689" y="986367"/>
            <a:ext cx="5311063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3252" y="986367"/>
            <a:ext cx="5322267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 defTabSz="43417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b="0" i="0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ＭＳ Ｐゴシック" charset="0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49710429"/>
      </p:ext>
    </p:extLst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89B32DB-CD10-4D4D-8EB5-659E9B3BEAAE}"/>
              </a:ext>
            </a:extLst>
          </p:cNvPr>
          <p:cNvSpPr/>
          <p:nvPr userDrawn="1"/>
        </p:nvSpPr>
        <p:spPr>
          <a:xfrm>
            <a:off x="5" y="0"/>
            <a:ext cx="12191999" cy="6858000"/>
          </a:xfrm>
          <a:custGeom>
            <a:avLst/>
            <a:gdLst>
              <a:gd name="connsiteX0" fmla="*/ 5208134 w 9143999"/>
              <a:gd name="connsiteY0" fmla="*/ 0 h 5143500"/>
              <a:gd name="connsiteX1" fmla="*/ 5208136 w 9143999"/>
              <a:gd name="connsiteY1" fmla="*/ 0 h 5143500"/>
              <a:gd name="connsiteX2" fmla="*/ 9143999 w 9143999"/>
              <a:gd name="connsiteY2" fmla="*/ 0 h 5143500"/>
              <a:gd name="connsiteX3" fmla="*/ 9143999 w 9143999"/>
              <a:gd name="connsiteY3" fmla="*/ 5143500 h 5143500"/>
              <a:gd name="connsiteX4" fmla="*/ 5208136 w 9143999"/>
              <a:gd name="connsiteY4" fmla="*/ 5143500 h 5143500"/>
              <a:gd name="connsiteX5" fmla="*/ 0 w 9143999"/>
              <a:gd name="connsiteY5" fmla="*/ 5143500 h 5143500"/>
              <a:gd name="connsiteX6" fmla="*/ 5208134 w 9143999"/>
              <a:gd name="connsiteY6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3999" h="5143500">
                <a:moveTo>
                  <a:pt x="5208134" y="0"/>
                </a:moveTo>
                <a:lnTo>
                  <a:pt x="5208136" y="0"/>
                </a:lnTo>
                <a:lnTo>
                  <a:pt x="9143999" y="0"/>
                </a:lnTo>
                <a:lnTo>
                  <a:pt x="9143999" y="5143500"/>
                </a:lnTo>
                <a:lnTo>
                  <a:pt x="5208136" y="5143500"/>
                </a:lnTo>
                <a:lnTo>
                  <a:pt x="0" y="5143500"/>
                </a:lnTo>
                <a:cubicBezTo>
                  <a:pt x="0" y="2302825"/>
                  <a:pt x="2331762" y="0"/>
                  <a:pt x="5208134" y="0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dirty="0" err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Image">
            <a:extLst>
              <a:ext uri="{FF2B5EF4-FFF2-40B4-BE49-F238E27FC236}">
                <a16:creationId xmlns:a16="http://schemas.microsoft.com/office/drawing/2014/main" id="{96138296-E9C0-5041-9CD9-74375724FA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31441" y="325438"/>
            <a:ext cx="652809" cy="43684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186F51E-D67B-0146-8549-6AD1DFD3DF91}"/>
              </a:ext>
            </a:extLst>
          </p:cNvPr>
          <p:cNvSpPr/>
          <p:nvPr userDrawn="1"/>
        </p:nvSpPr>
        <p:spPr>
          <a:xfrm>
            <a:off x="11273368" y="197581"/>
            <a:ext cx="591283" cy="244659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08B9491-F8AA-6442-AC36-4147DEF9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71800" y="2171700"/>
            <a:ext cx="8239125" cy="1421928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Divider/Section Title</a:t>
            </a:r>
            <a:br>
              <a:rPr lang="en-US" dirty="0"/>
            </a:br>
            <a:r>
              <a:rPr lang="en-US" dirty="0"/>
              <a:t>Divider/Section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5FEA59-AC17-9C4B-8379-C60A178D54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71800" y="3928546"/>
            <a:ext cx="8239125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736620134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images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383024" y="986367"/>
            <a:ext cx="7205728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3252" y="986367"/>
            <a:ext cx="3427601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 defTabSz="43417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b="0" i="0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ＭＳ Ｐゴシック" charset="0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52597218"/>
      </p:ext>
    </p:extLst>
  </p:cSld>
  <p:clrMapOvr>
    <a:masterClrMapping/>
  </p:clrMapOvr>
  <p:transition spd="slow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4299" y="986367"/>
            <a:ext cx="3426556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61148" y="986367"/>
            <a:ext cx="3425952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383025" y="986367"/>
            <a:ext cx="3425952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28672760"/>
      </p:ext>
    </p:extLst>
  </p:cSld>
  <p:clrMapOvr>
    <a:masterClrMapping/>
  </p:clrMapOvr>
  <p:transition spd="slow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images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3426556" cy="68580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778725" y="3774220"/>
            <a:ext cx="3425952" cy="3067216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778726" y="1"/>
            <a:ext cx="3425953" cy="34290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622650" y="3032097"/>
            <a:ext cx="4287997" cy="1219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7">
                <a:solidFill>
                  <a:schemeClr val="bg1"/>
                </a:solidFill>
              </a:defRPr>
            </a:lvl1pPr>
            <a:lvl2pPr marL="435361" indent="0">
              <a:buNone/>
              <a:defRPr/>
            </a:lvl2pPr>
            <a:lvl3pPr marL="871118" indent="0">
              <a:buNone/>
              <a:defRPr/>
            </a:lvl3pPr>
            <a:lvl4pPr marL="1306479" indent="0">
              <a:buNone/>
              <a:defRPr/>
            </a:lvl4pPr>
            <a:lvl5pPr marL="1741047" indent="0">
              <a:buNone/>
              <a:defRPr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</p:spTree>
    <p:extLst>
      <p:ext uri="{BB962C8B-B14F-4D97-AF65-F5344CB8AC3E}">
        <p14:creationId xmlns:p14="http://schemas.microsoft.com/office/powerpoint/2010/main" val="2431423473"/>
      </p:ext>
    </p:extLst>
  </p:cSld>
  <p:clrMapOvr>
    <a:masterClrMapping/>
  </p:clrMapOvr>
  <p:transition spd="slow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mages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3251" y="986367"/>
            <a:ext cx="2574421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014783" y="986367"/>
            <a:ext cx="2573968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210605" y="986367"/>
            <a:ext cx="2573968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3407883" y="986367"/>
            <a:ext cx="2572512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325429" indent="-325429" algn="ctr">
              <a:buNone/>
              <a:defRPr lang="en-US" sz="1600" b="0" i="0" dirty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pPr marL="0" lvl="0" indent="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98619759"/>
      </p:ext>
    </p:extLst>
  </p:cSld>
  <p:clrMapOvr>
    <a:masterClrMapping/>
  </p:clrMapOvr>
  <p:transition spd="slow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with center box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047695" y="986367"/>
            <a:ext cx="4085167" cy="4876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 baseline="0">
                <a:solidFill>
                  <a:schemeClr val="bg1">
                    <a:lumMod val="95000"/>
                  </a:schemeClr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pPr lvl="0"/>
            <a:r>
              <a:rPr lang="en-US" dirty="0"/>
              <a:t>Add color to box</a:t>
            </a:r>
          </a:p>
          <a:p>
            <a:pPr lvl="0"/>
            <a:endParaRPr lang="en-US" dirty="0"/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5645776" y="2155933"/>
            <a:ext cx="900448" cy="4094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r>
              <a:rPr lang="en-US" sz="1600" dirty="0"/>
              <a:t>Icon</a:t>
            </a:r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3251" y="986367"/>
            <a:ext cx="3444493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2862" y="986367"/>
            <a:ext cx="3444444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79384" y="3152880"/>
            <a:ext cx="3465905" cy="4141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lvl1pPr marL="0" indent="0" algn="ctr" defTabSz="609550" rtl="0" eaLnBrk="1" latinLnBrk="0" hangingPunct="1">
              <a:lnSpc>
                <a:spcPct val="120000"/>
              </a:lnSpc>
              <a:buNone/>
              <a:defRPr lang="en-US" sz="1867" kern="12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Univers Com 45 Light"/>
              </a:defRPr>
            </a:lvl1pPr>
          </a:lstStyle>
          <a:p>
            <a:pPr marL="0" lvl="0" algn="ctr" defTabSz="609550" latinLnBrk="0">
              <a:lnSpc>
                <a:spcPct val="120000"/>
              </a:lnSpc>
            </a:pPr>
            <a:r>
              <a:rPr lang="en-US" dirty="0"/>
              <a:t>Click to edit body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379384" y="2748016"/>
            <a:ext cx="3465904" cy="4205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 defTabSz="609550" rtl="0" eaLnBrk="1" latinLnBrk="0" hangingPunct="1">
              <a:buNone/>
              <a:defRPr lang="en-US" sz="2133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Univers Com 45 Light" charset="0"/>
              </a:defRPr>
            </a:lvl1pPr>
          </a:lstStyle>
          <a:p>
            <a:pPr marL="0" lvl="0" algn="ctr" defTabSz="609550" latinLnBrk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1200914"/>
      </p:ext>
    </p:extLst>
  </p:cSld>
  <p:clrMapOvr>
    <a:masterClrMapping/>
  </p:clrMapOvr>
  <p:transition spd="slow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with text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3251" y="986367"/>
            <a:ext cx="2574420" cy="43911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 spc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407881" y="988937"/>
            <a:ext cx="2572513" cy="4381593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 spc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03252" y="5377492"/>
            <a:ext cx="2574417" cy="499221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133" b="0" i="0" spc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  <a:lvl2pPr marL="435361" indent="0" algn="ctr">
              <a:buNone/>
              <a:defRPr/>
            </a:lvl2pPr>
            <a:lvl3pPr marL="871118" indent="0" algn="ctr">
              <a:buNone/>
              <a:defRPr/>
            </a:lvl3pPr>
            <a:lvl4pPr marL="1306479" indent="0" algn="ctr">
              <a:buNone/>
              <a:defRPr/>
            </a:lvl4pPr>
            <a:lvl5pPr marL="1741047" indent="0" algn="ctr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5" hasCustomPrompt="1"/>
          </p:nvPr>
        </p:nvSpPr>
        <p:spPr>
          <a:xfrm>
            <a:off x="3407877" y="5377492"/>
            <a:ext cx="2572515" cy="499221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lang="en-US" sz="2133" b="0" i="0" kern="1200" spc="0" dirty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  <a:lvl2pPr marL="435361" indent="0" algn="ctr">
              <a:buNone/>
              <a:defRPr/>
            </a:lvl2pPr>
            <a:lvl3pPr marL="871118" indent="0" algn="ctr">
              <a:buNone/>
              <a:defRPr/>
            </a:lvl3pPr>
            <a:lvl4pPr marL="1306479" indent="0" algn="ctr">
              <a:buNone/>
              <a:defRPr/>
            </a:lvl4pPr>
            <a:lvl5pPr marL="1741047" indent="0" algn="ctr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210601" y="986367"/>
            <a:ext cx="2575427" cy="43911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 spc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9016239" y="988937"/>
            <a:ext cx="2572511" cy="4381593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 spc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20" hasCustomPrompt="1"/>
          </p:nvPr>
        </p:nvSpPr>
        <p:spPr>
          <a:xfrm>
            <a:off x="6210599" y="5377492"/>
            <a:ext cx="2575428" cy="499221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133" b="0" i="0" spc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  <a:lvl2pPr marL="435361" indent="0" algn="ctr">
              <a:buNone/>
              <a:defRPr/>
            </a:lvl2pPr>
            <a:lvl3pPr marL="871118" indent="0" algn="ctr">
              <a:buNone/>
              <a:defRPr/>
            </a:lvl3pPr>
            <a:lvl4pPr marL="1306479" indent="0" algn="ctr">
              <a:buNone/>
              <a:defRPr/>
            </a:lvl4pPr>
            <a:lvl5pPr marL="1741047" indent="0" algn="ctr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1" hasCustomPrompt="1"/>
          </p:nvPr>
        </p:nvSpPr>
        <p:spPr>
          <a:xfrm>
            <a:off x="9013320" y="5377492"/>
            <a:ext cx="2575429" cy="499221"/>
          </a:xfrm>
          <a:prstGeom prst="rect">
            <a:avLst/>
          </a:prstGeom>
          <a:solidFill>
            <a:schemeClr val="accent6"/>
          </a:solidFill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lang="en-US" sz="2133" b="0" i="0" kern="1200" spc="0" dirty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  <a:lvl2pPr marL="435361" indent="0" algn="ctr">
              <a:buNone/>
              <a:defRPr/>
            </a:lvl2pPr>
            <a:lvl3pPr marL="871118" indent="0" algn="ctr">
              <a:buNone/>
              <a:defRPr/>
            </a:lvl3pPr>
            <a:lvl4pPr marL="1306479" indent="0" algn="ctr">
              <a:buNone/>
              <a:defRPr/>
            </a:lvl4pPr>
            <a:lvl5pPr marL="1741047" indent="0" algn="ctr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81427395"/>
      </p:ext>
    </p:extLst>
  </p:cSld>
  <p:clrMapOvr>
    <a:masterClrMapping/>
  </p:clrMapOvr>
  <p:transition spd="slow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mages with text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3251" y="986367"/>
            <a:ext cx="3425955" cy="4364736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381376" y="987071"/>
            <a:ext cx="3427600" cy="4364032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03251" y="5350399"/>
            <a:ext cx="3425956" cy="499221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133" b="0" i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  <a:lvl2pPr marL="435361" indent="0" algn="ctr">
              <a:buNone/>
              <a:defRPr/>
            </a:lvl2pPr>
            <a:lvl3pPr marL="871118" indent="0" algn="ctr">
              <a:buNone/>
              <a:defRPr/>
            </a:lvl3pPr>
            <a:lvl4pPr marL="1306479" indent="0" algn="ctr">
              <a:buNone/>
              <a:defRPr/>
            </a:lvl4pPr>
            <a:lvl5pPr marL="1741047" indent="0" algn="ctr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5" hasCustomPrompt="1"/>
          </p:nvPr>
        </p:nvSpPr>
        <p:spPr>
          <a:xfrm>
            <a:off x="4383024" y="5350399"/>
            <a:ext cx="3425953" cy="499221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lang="en-US" sz="2133" b="0" i="0" kern="1200" dirty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  <a:lvl2pPr marL="435361" indent="0" algn="ctr">
              <a:buNone/>
              <a:defRPr/>
            </a:lvl2pPr>
            <a:lvl3pPr marL="871118" indent="0" algn="ctr">
              <a:buNone/>
              <a:defRPr/>
            </a:lvl3pPr>
            <a:lvl4pPr marL="1306479" indent="0" algn="ctr">
              <a:buNone/>
              <a:defRPr/>
            </a:lvl4pPr>
            <a:lvl5pPr marL="1741047" indent="0" algn="ctr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156419" y="999918"/>
            <a:ext cx="3430683" cy="43640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20" hasCustomPrompt="1"/>
          </p:nvPr>
        </p:nvSpPr>
        <p:spPr>
          <a:xfrm>
            <a:off x="8153787" y="5350399"/>
            <a:ext cx="3434964" cy="499221"/>
          </a:xfrm>
          <a:prstGeom prst="rect">
            <a:avLst/>
          </a:prstGeom>
          <a:solidFill>
            <a:schemeClr val="accent6"/>
          </a:solidFill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133" b="0" i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  <a:lvl2pPr marL="435361" indent="0" algn="ctr">
              <a:buNone/>
              <a:defRPr/>
            </a:lvl2pPr>
            <a:lvl3pPr marL="871118" indent="0" algn="ctr">
              <a:buNone/>
              <a:defRPr/>
            </a:lvl3pPr>
            <a:lvl4pPr marL="1306479" indent="0" algn="ctr">
              <a:buNone/>
              <a:defRPr/>
            </a:lvl4pPr>
            <a:lvl5pPr marL="1741047" indent="0" algn="ctr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254463747"/>
      </p:ext>
    </p:extLst>
  </p:cSld>
  <p:clrMapOvr>
    <a:masterClrMapping/>
  </p:clrMapOvr>
  <p:transition spd="slow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2936547"/>
      </p:ext>
    </p:extLst>
  </p:cSld>
  <p:clrMapOvr>
    <a:masterClrMapping/>
  </p:clrMapOvr>
  <p:transition spd="slow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xt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100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3 images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2" y="2"/>
            <a:ext cx="4064003" cy="4563201"/>
          </a:xfrm>
          <a:prstGeom prst="parallelogram">
            <a:avLst>
              <a:gd name="adj" fmla="val 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24354" y="1"/>
            <a:ext cx="4067647" cy="4563200"/>
          </a:xfrm>
          <a:prstGeom prst="parallelogram">
            <a:avLst>
              <a:gd name="adj" fmla="val 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72467" y="1"/>
            <a:ext cx="4051888" cy="4563203"/>
          </a:xfrm>
          <a:prstGeom prst="parallelogram">
            <a:avLst>
              <a:gd name="adj" fmla="val 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02061A2-4C56-5542-9A39-9FFA4BB39BF3}"/>
              </a:ext>
            </a:extLst>
          </p:cNvPr>
          <p:cNvGrpSpPr/>
          <p:nvPr userDrawn="1"/>
        </p:nvGrpSpPr>
        <p:grpSpPr>
          <a:xfrm>
            <a:off x="-2" y="4563200"/>
            <a:ext cx="12192003" cy="2294809"/>
            <a:chOff x="-911653" y="3355754"/>
            <a:chExt cx="10070213" cy="1895440"/>
          </a:xfrm>
        </p:grpSpPr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2A2280D3-D3BD-594F-85B2-A1C36964692C}"/>
                </a:ext>
              </a:extLst>
            </p:cNvPr>
            <p:cNvSpPr/>
            <p:nvPr/>
          </p:nvSpPr>
          <p:spPr>
            <a:xfrm>
              <a:off x="-911653" y="3355756"/>
              <a:ext cx="3364264" cy="1895431"/>
            </a:xfrm>
            <a:prstGeom prst="parallelogram">
              <a:avLst>
                <a:gd name="adj" fmla="val 0"/>
              </a:avLst>
            </a:prstGeom>
            <a:solidFill>
              <a:schemeClr val="accent1"/>
            </a:solidFill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1467" dirty="0">
                <a:solidFill>
                  <a:srgbClr val="FFFFFF">
                    <a:lumMod val="95000"/>
                  </a:srgbClr>
                </a:solidFill>
                <a:effectLst>
                  <a:outerShdw dist="12700" dir="5400000" algn="tl" rotWithShape="0">
                    <a:srgbClr val="353945">
                      <a:lumMod val="75000"/>
                      <a:alpha val="50000"/>
                    </a:srgbClr>
                  </a:outerShdw>
                </a:effectLst>
                <a:latin typeface="Univers LT Std 45 Light"/>
                <a:cs typeface="Univers LT Std 45 Light"/>
              </a:endParaRPr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C2BB7839-0CFD-274A-A1AD-2E3969C9669F}"/>
                </a:ext>
              </a:extLst>
            </p:cNvPr>
            <p:cNvSpPr/>
            <p:nvPr/>
          </p:nvSpPr>
          <p:spPr>
            <a:xfrm>
              <a:off x="2454929" y="3355754"/>
              <a:ext cx="3346892" cy="1895440"/>
            </a:xfrm>
            <a:prstGeom prst="parallelogram">
              <a:avLst>
                <a:gd name="adj" fmla="val 0"/>
              </a:avLst>
            </a:prstGeom>
            <a:solidFill>
              <a:srgbClr val="C00000"/>
            </a:solidFill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1467" dirty="0">
                <a:solidFill>
                  <a:srgbClr val="FFFFFF">
                    <a:lumMod val="95000"/>
                  </a:srgbClr>
                </a:solidFill>
                <a:effectLst>
                  <a:outerShdw dist="12700" dir="5400000" algn="tl" rotWithShape="0">
                    <a:srgbClr val="353945">
                      <a:lumMod val="75000"/>
                      <a:alpha val="50000"/>
                    </a:srgbClr>
                  </a:outerShdw>
                </a:effectLst>
                <a:latin typeface="Univers LT Std 45 Light"/>
                <a:cs typeface="Univers LT Std 45 Light"/>
              </a:endParaRPr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F722221C-BFD0-1A47-AF2C-33E554869597}"/>
                </a:ext>
              </a:extLst>
            </p:cNvPr>
            <p:cNvSpPr/>
            <p:nvPr/>
          </p:nvSpPr>
          <p:spPr>
            <a:xfrm>
              <a:off x="5798809" y="3355756"/>
              <a:ext cx="3359751" cy="1895438"/>
            </a:xfrm>
            <a:prstGeom prst="parallelogram">
              <a:avLst>
                <a:gd name="adj" fmla="val 0"/>
              </a:avLst>
            </a:prstGeom>
            <a:solidFill>
              <a:schemeClr val="accent1">
                <a:lumMod val="40000"/>
                <a:lumOff val="60000"/>
              </a:schemeClr>
            </a:solidFill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1467" dirty="0">
                <a:solidFill>
                  <a:srgbClr val="FFFFFF">
                    <a:lumMod val="95000"/>
                  </a:srgbClr>
                </a:solidFill>
                <a:effectLst>
                  <a:outerShdw dist="12700" dir="5400000" algn="tl" rotWithShape="0">
                    <a:srgbClr val="353945">
                      <a:lumMod val="75000"/>
                      <a:alpha val="50000"/>
                    </a:srgbClr>
                  </a:outerShdw>
                </a:effectLst>
                <a:latin typeface="Univers LT Std 45 Light"/>
                <a:cs typeface="Univers LT Std 45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199540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13F14B-DE67-3D4D-AA54-7865A4A720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51725" y="2"/>
            <a:ext cx="640275" cy="6857999"/>
          </a:xfrm>
          <a:prstGeom prst="rect">
            <a:avLst/>
          </a:prstGeom>
        </p:spPr>
      </p:pic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69BC5EAE-44B7-0C40-A69E-912F6343CE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133" b="2174"/>
          <a:stretch/>
        </p:blipFill>
        <p:spPr>
          <a:xfrm>
            <a:off x="2817" y="13"/>
            <a:ext cx="4835883" cy="6857987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4D1669-380D-0043-A3C6-2AE78C8088AD}"/>
              </a:ext>
            </a:extLst>
          </p:cNvPr>
          <p:cNvSpPr/>
          <p:nvPr userDrawn="1"/>
        </p:nvSpPr>
        <p:spPr>
          <a:xfrm>
            <a:off x="1" y="0"/>
            <a:ext cx="1351903" cy="112796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dirty="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DB2E5CAE-B30D-AE44-9F2E-DC47984E5F0A}"/>
              </a:ext>
            </a:extLst>
          </p:cNvPr>
          <p:cNvSpPr/>
          <p:nvPr userDrawn="1"/>
        </p:nvSpPr>
        <p:spPr>
          <a:xfrm flipH="1">
            <a:off x="5177238" y="325440"/>
            <a:ext cx="3661961" cy="3327863"/>
          </a:xfrm>
          <a:prstGeom prst="arc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pic>
        <p:nvPicPr>
          <p:cNvPr id="10" name="Image">
            <a:extLst>
              <a:ext uri="{FF2B5EF4-FFF2-40B4-BE49-F238E27FC236}">
                <a16:creationId xmlns:a16="http://schemas.microsoft.com/office/drawing/2014/main" id="{844092D9-6803-1548-8CE6-4A3452D7FBE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329322" y="333952"/>
            <a:ext cx="652809" cy="436841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BA8DD25-E919-A94E-B229-8F880A08E934}"/>
              </a:ext>
            </a:extLst>
          </p:cNvPr>
          <p:cNvCxnSpPr>
            <a:cxnSpLocks/>
          </p:cNvCxnSpPr>
          <p:nvPr userDrawn="1"/>
        </p:nvCxnSpPr>
        <p:spPr>
          <a:xfrm>
            <a:off x="7342188" y="325790"/>
            <a:ext cx="3211532" cy="0"/>
          </a:xfrm>
          <a:prstGeom prst="line">
            <a:avLst/>
          </a:prstGeom>
          <a:noFill/>
          <a:ln w="1905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FF67BDF-3255-C04B-A281-F7A50CDF2730}"/>
              </a:ext>
            </a:extLst>
          </p:cNvPr>
          <p:cNvSpPr/>
          <p:nvPr userDrawn="1"/>
        </p:nvSpPr>
        <p:spPr>
          <a:xfrm>
            <a:off x="10767483" y="233691"/>
            <a:ext cx="443462" cy="18349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200" spc="-20" baseline="0" dirty="0">
                <a:solidFill>
                  <a:schemeClr val="tx1"/>
                </a:solidFill>
              </a:rPr>
              <a:t>ni.com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CAAA3AA5-62E3-2B47-A3A1-BFB1EB1F44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7238" y="2515628"/>
            <a:ext cx="6033687" cy="75713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Divider/Section Title</a:t>
            </a:r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9BCBCE3A-4D3B-EA41-A6AA-2B7E2D3E63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7216" y="3599540"/>
            <a:ext cx="6033688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257431924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3 images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E37EDCB6-BDFE-6B45-9871-08A8D3EB5E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2"/>
            <a:ext cx="4068823" cy="4563201"/>
          </a:xfrm>
          <a:prstGeom prst="parallelogram">
            <a:avLst>
              <a:gd name="adj" fmla="val 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D19E6AFC-FF21-0E47-866C-EF658352C9F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72467" y="1"/>
            <a:ext cx="4051888" cy="4563203"/>
          </a:xfrm>
          <a:prstGeom prst="parallelogram">
            <a:avLst>
              <a:gd name="adj" fmla="val 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FE7286-CE3E-7741-80FA-A85006FBDA0B}"/>
              </a:ext>
            </a:extLst>
          </p:cNvPr>
          <p:cNvGrpSpPr/>
          <p:nvPr userDrawn="1"/>
        </p:nvGrpSpPr>
        <p:grpSpPr>
          <a:xfrm>
            <a:off x="-2" y="4563200"/>
            <a:ext cx="12192003" cy="2294809"/>
            <a:chOff x="-911653" y="3355754"/>
            <a:chExt cx="10070213" cy="18954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F4B77508-4A7F-2A48-94B8-712FE4CCCD77}"/>
                </a:ext>
              </a:extLst>
            </p:cNvPr>
            <p:cNvSpPr/>
            <p:nvPr/>
          </p:nvSpPr>
          <p:spPr>
            <a:xfrm>
              <a:off x="-911653" y="3355756"/>
              <a:ext cx="3364264" cy="1895431"/>
            </a:xfrm>
            <a:prstGeom prst="parallelogram">
              <a:avLst>
                <a:gd name="adj" fmla="val 0"/>
              </a:avLst>
            </a:prstGeom>
            <a:solidFill>
              <a:schemeClr val="accent6"/>
            </a:solidFill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1467" dirty="0">
                <a:solidFill>
                  <a:srgbClr val="FFFFFF">
                    <a:lumMod val="95000"/>
                  </a:srgbClr>
                </a:solidFill>
                <a:effectLst>
                  <a:outerShdw dist="12700" dir="5400000" algn="tl" rotWithShape="0">
                    <a:srgbClr val="353945">
                      <a:lumMod val="75000"/>
                      <a:alpha val="50000"/>
                    </a:srgbClr>
                  </a:outerShdw>
                </a:effectLst>
                <a:latin typeface="Univers LT Std 45 Light"/>
                <a:cs typeface="Univers LT Std 45 Light"/>
              </a:endParaRPr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813DA8EE-1483-7A4E-85EB-D1E86EFC0A59}"/>
                </a:ext>
              </a:extLst>
            </p:cNvPr>
            <p:cNvSpPr/>
            <p:nvPr/>
          </p:nvSpPr>
          <p:spPr>
            <a:xfrm>
              <a:off x="2449068" y="3355754"/>
              <a:ext cx="3352755" cy="1895440"/>
            </a:xfrm>
            <a:prstGeom prst="parallelogram">
              <a:avLst>
                <a:gd name="adj" fmla="val 0"/>
              </a:avLst>
            </a:prstGeom>
            <a:solidFill>
              <a:schemeClr val="accent5"/>
            </a:solidFill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1467" dirty="0">
                <a:solidFill>
                  <a:srgbClr val="FFFFFF">
                    <a:lumMod val="95000"/>
                  </a:srgbClr>
                </a:solidFill>
                <a:effectLst>
                  <a:outerShdw dist="12700" dir="5400000" algn="tl" rotWithShape="0">
                    <a:srgbClr val="353945">
                      <a:lumMod val="75000"/>
                      <a:alpha val="50000"/>
                    </a:srgbClr>
                  </a:outerShdw>
                </a:effectLst>
                <a:latin typeface="Univers LT Std 45 Light"/>
                <a:cs typeface="Univers LT Std 45 Light"/>
              </a:endParaRPr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CCECC1E6-0AF5-CE4F-AF37-53622AD2DB61}"/>
                </a:ext>
              </a:extLst>
            </p:cNvPr>
            <p:cNvSpPr/>
            <p:nvPr/>
          </p:nvSpPr>
          <p:spPr>
            <a:xfrm>
              <a:off x="5798809" y="3355756"/>
              <a:ext cx="3359751" cy="1895438"/>
            </a:xfrm>
            <a:prstGeom prst="parallelogram">
              <a:avLst>
                <a:gd name="adj" fmla="val 0"/>
              </a:avLst>
            </a:prstGeom>
            <a:solidFill>
              <a:schemeClr val="accent2"/>
            </a:solidFill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1467" dirty="0">
                <a:solidFill>
                  <a:srgbClr val="FFFFFF">
                    <a:lumMod val="95000"/>
                  </a:srgbClr>
                </a:solidFill>
                <a:effectLst>
                  <a:outerShdw dist="12700" dir="5400000" algn="tl" rotWithShape="0">
                    <a:srgbClr val="353945">
                      <a:lumMod val="75000"/>
                      <a:alpha val="50000"/>
                    </a:srgbClr>
                  </a:outerShdw>
                </a:effectLst>
                <a:latin typeface="Univers LT Std 45 Light"/>
                <a:cs typeface="Univers LT Std 45 Light"/>
              </a:endParaRPr>
            </a:p>
          </p:txBody>
        </p:sp>
      </p:grp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5ABCE67B-0FFD-5241-9332-23E99B9B46F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20063" y="1"/>
            <a:ext cx="4071939" cy="4563200"/>
          </a:xfrm>
          <a:prstGeom prst="parallelogram">
            <a:avLst>
              <a:gd name="adj" fmla="val 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4878516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0" grpId="0"/>
    </p:bld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3A45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rgbClr val="FFFFFF">
                  <a:lumMod val="95000"/>
                </a:srgbClr>
              </a:solidFill>
              <a:effectLst>
                <a:outerShdw dist="12700" dir="5400000" algn="tl" rotWithShape="0">
                  <a:srgbClr val="353945">
                    <a:lumMod val="75000"/>
                    <a:alpha val="50000"/>
                  </a:srgbClr>
                </a:outerShdw>
              </a:effectLst>
              <a:cs typeface="Univers LT Std 45 Light"/>
            </a:endParaRPr>
          </a:p>
        </p:txBody>
      </p:sp>
    </p:spTree>
    <p:extLst>
      <p:ext uri="{BB962C8B-B14F-4D97-AF65-F5344CB8AC3E}">
        <p14:creationId xmlns:p14="http://schemas.microsoft.com/office/powerpoint/2010/main" val="599676124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2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rgbClr val="000000">
                    <a:tint val="75000"/>
                  </a:srgbClr>
                </a:solidFill>
              </a:rPr>
              <a:t>ni.com</a:t>
            </a:r>
            <a:endParaRPr lang="en-US" sz="1333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144436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itle Slide w/o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rgbClr val="000000">
                    <a:tint val="75000"/>
                  </a:srgbClr>
                </a:solidFill>
              </a:rPr>
              <a:t>ni.com</a:t>
            </a:r>
            <a:endParaRPr lang="en-US" sz="1333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22601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50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63547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106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orient="horz" pos="860">
          <p15:clr>
            <a:srgbClr val="FBAE40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366520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75360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0702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2 Line Heading w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33542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46615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68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xternal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567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4" t="4385" r="6075" b="24623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DC03013-A17A-E144-9691-F9A0AE90FF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494" y="2248023"/>
            <a:ext cx="10666506" cy="2668375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chemeClr val="bg1"/>
                </a:solidFill>
                <a:latin typeface="+mn-lt"/>
                <a:ea typeface="Apple Braille" charset="0"/>
                <a:cs typeface="Apple Braille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FB3B023-A8D7-6746-8C56-88539E560C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494" y="4952256"/>
            <a:ext cx="10666506" cy="902870"/>
          </a:xfrm>
        </p:spPr>
        <p:txBody>
          <a:bodyPr>
            <a:normAutofit/>
          </a:bodyPr>
          <a:lstStyle>
            <a:lvl1pPr marL="0" indent="0" algn="l">
              <a:buNone/>
              <a:defRPr sz="2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9034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3F3FDF-53E7-9046-81C0-4A095C8FBFD3}"/>
              </a:ext>
            </a:extLst>
          </p:cNvPr>
          <p:cNvCxnSpPr>
            <a:cxnSpLocks/>
          </p:cNvCxnSpPr>
          <p:nvPr userDrawn="1"/>
        </p:nvCxnSpPr>
        <p:spPr>
          <a:xfrm>
            <a:off x="1312863" y="325790"/>
            <a:ext cx="9893299" cy="0"/>
          </a:xfrm>
          <a:prstGeom prst="line">
            <a:avLst/>
          </a:prstGeom>
          <a:noFill/>
          <a:ln w="1905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FE9D9A4-5371-A94E-A8B4-2E90ADE0A77F}"/>
              </a:ext>
            </a:extLst>
          </p:cNvPr>
          <p:cNvSpPr/>
          <p:nvPr userDrawn="1"/>
        </p:nvSpPr>
        <p:spPr>
          <a:xfrm>
            <a:off x="11419925" y="233691"/>
            <a:ext cx="443462" cy="18349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200" spc="-20" baseline="0" dirty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89AEFDE8-AB4A-ED42-B3C7-CEF4727AEF8C}"/>
              </a:ext>
            </a:extLst>
          </p:cNvPr>
          <p:cNvSpPr/>
          <p:nvPr userDrawn="1"/>
        </p:nvSpPr>
        <p:spPr>
          <a:xfrm flipV="1">
            <a:off x="3686513" y="-1484089"/>
            <a:ext cx="8178462" cy="8016287"/>
          </a:xfrm>
          <a:prstGeom prst="arc">
            <a:avLst/>
          </a:prstGeom>
          <a:ln w="1905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2"/>
              </a:solidFill>
            </a:endParaRPr>
          </a:p>
        </p:txBody>
      </p:sp>
      <p:sp>
        <p:nvSpPr>
          <p:cNvPr id="22" name="Title 7">
            <a:extLst>
              <a:ext uri="{FF2B5EF4-FFF2-40B4-BE49-F238E27FC236}">
                <a16:creationId xmlns:a16="http://schemas.microsoft.com/office/drawing/2014/main" id="{58C4CE62-63AC-7443-93AA-8EE261BDBA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2864" y="2171700"/>
            <a:ext cx="9898062" cy="1421928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Divider/Section Title</a:t>
            </a:r>
            <a:br>
              <a:rPr lang="en-US" dirty="0"/>
            </a:br>
            <a:r>
              <a:rPr lang="en-US" dirty="0"/>
              <a:t>Divider/Section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9E5040B8-F8CC-C647-93B3-A8597F9354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2864" y="3928546"/>
            <a:ext cx="9898062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A00B54-E6C0-7A4F-B07C-C467D86258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"/>
          <a:stretch/>
        </p:blipFill>
        <p:spPr>
          <a:xfrm rot="10800000">
            <a:off x="-1" y="0"/>
            <a:ext cx="993045" cy="6857992"/>
          </a:xfrm>
          <a:prstGeom prst="rect">
            <a:avLst/>
          </a:prstGeom>
        </p:spPr>
      </p:pic>
      <p:pic>
        <p:nvPicPr>
          <p:cNvPr id="10" name="Image">
            <a:extLst>
              <a:ext uri="{FF2B5EF4-FFF2-40B4-BE49-F238E27FC236}">
                <a16:creationId xmlns:a16="http://schemas.microsoft.com/office/drawing/2014/main" id="{EAF03EE4-87EF-EF4E-AAC5-6B7CCD28DA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3767275032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10134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031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04">
          <p15:clr>
            <a:srgbClr val="FBAE40"/>
          </p15:clr>
        </p15:guide>
      </p15:sldGuideLst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03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L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194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5518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Product Focused with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52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91781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7299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233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Image Top_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099783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rgbClr val="FFFFFF"/>
                </a:solidFill>
              </a:rPr>
              <a:t>ni.com</a:t>
            </a:r>
            <a:endParaRPr lang="en-US" sz="1333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642705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rgbClr val="FFFFFF"/>
                </a:solidFill>
              </a:rPr>
              <a:t>ni.com</a:t>
            </a:r>
            <a:endParaRPr lang="en-US" sz="1333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151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rgbClr val="FFFFFF"/>
                </a:solidFill>
              </a:rPr>
              <a:t>ni.com</a:t>
            </a:r>
            <a:endParaRPr lang="en-US" sz="1333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407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de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E4C04E12-846B-0B48-A27F-D30FCA98320B}"/>
              </a:ext>
            </a:extLst>
          </p:cNvPr>
          <p:cNvSpPr/>
          <p:nvPr userDrawn="1"/>
        </p:nvSpPr>
        <p:spPr>
          <a:xfrm rot="10800000" flipH="1">
            <a:off x="2" y="-5"/>
            <a:ext cx="12192001" cy="6858001"/>
          </a:xfrm>
          <a:custGeom>
            <a:avLst/>
            <a:gdLst>
              <a:gd name="connsiteX0" fmla="*/ 5208134 w 9143999"/>
              <a:gd name="connsiteY0" fmla="*/ 0 h 5143500"/>
              <a:gd name="connsiteX1" fmla="*/ 5208136 w 9143999"/>
              <a:gd name="connsiteY1" fmla="*/ 0 h 5143500"/>
              <a:gd name="connsiteX2" fmla="*/ 9143999 w 9143999"/>
              <a:gd name="connsiteY2" fmla="*/ 0 h 5143500"/>
              <a:gd name="connsiteX3" fmla="*/ 9143999 w 9143999"/>
              <a:gd name="connsiteY3" fmla="*/ 5143500 h 5143500"/>
              <a:gd name="connsiteX4" fmla="*/ 5208136 w 9143999"/>
              <a:gd name="connsiteY4" fmla="*/ 5143500 h 5143500"/>
              <a:gd name="connsiteX5" fmla="*/ 0 w 9143999"/>
              <a:gd name="connsiteY5" fmla="*/ 5143500 h 5143500"/>
              <a:gd name="connsiteX6" fmla="*/ 5208134 w 9143999"/>
              <a:gd name="connsiteY6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3999" h="5143500">
                <a:moveTo>
                  <a:pt x="5208134" y="0"/>
                </a:moveTo>
                <a:lnTo>
                  <a:pt x="5208136" y="0"/>
                </a:lnTo>
                <a:lnTo>
                  <a:pt x="9143999" y="0"/>
                </a:lnTo>
                <a:lnTo>
                  <a:pt x="9143999" y="5143500"/>
                </a:lnTo>
                <a:lnTo>
                  <a:pt x="5208136" y="5143500"/>
                </a:lnTo>
                <a:lnTo>
                  <a:pt x="0" y="5143500"/>
                </a:lnTo>
                <a:cubicBezTo>
                  <a:pt x="0" y="2302825"/>
                  <a:pt x="2331762" y="0"/>
                  <a:pt x="5208134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dirty="0" err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0" name="Graphic 4">
            <a:extLst>
              <a:ext uri="{FF2B5EF4-FFF2-40B4-BE49-F238E27FC236}">
                <a16:creationId xmlns:a16="http://schemas.microsoft.com/office/drawing/2014/main" id="{397E6BA6-7CB4-C741-90BB-A47275A5F917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3581400" y="2506870"/>
            <a:ext cx="6321515" cy="136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22900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nfidential_Title Slide w/o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>
            <p:custDataLst>
              <p:tags r:id="rId1"/>
            </p:custDataLst>
          </p:nvPr>
        </p:nvSpPr>
        <p:spPr>
          <a:xfrm>
            <a:off x="0" y="4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05369" y="1121834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  <p:custDataLst>
              <p:tags r:id="rId3"/>
            </p:custDataLst>
          </p:nvPr>
        </p:nvSpPr>
        <p:spPr>
          <a:xfrm>
            <a:off x="605368" y="4631267"/>
            <a:ext cx="10981267" cy="414868"/>
          </a:xfrm>
        </p:spPr>
        <p:txBody>
          <a:bodyPr/>
          <a:lstStyle>
            <a:lvl1pPr marL="0" marR="0" indent="0" algn="ctr" defTabSz="121914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05" algn="l"/>
                <a:tab pos="4944287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605368" y="5046135"/>
            <a:ext cx="10981267" cy="463551"/>
          </a:xfrm>
        </p:spPr>
        <p:txBody>
          <a:bodyPr/>
          <a:lstStyle>
            <a:lvl1pPr marL="0" marR="0" indent="0" algn="ctr" defTabSz="121914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29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9593113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rgbClr val="000000">
                    <a:tint val="75000"/>
                  </a:srgbClr>
                </a:solidFill>
              </a:rPr>
              <a:t>ni.com</a:t>
            </a:r>
            <a:endParaRPr lang="en-US" sz="1333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Footer Placeholder 3"/>
          <p:cNvSpPr txBox="1">
            <a:spLocks/>
          </p:cNvSpPr>
          <p:nvPr>
            <p:custDataLst>
              <p:tags r:id="rId7"/>
            </p:custDataLst>
          </p:nvPr>
        </p:nvSpPr>
        <p:spPr>
          <a:xfrm>
            <a:off x="5094509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rgbClr val="86BCDD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98640269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ext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592425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99993"/>
            <a:ext cx="10972800" cy="365760"/>
          </a:xfrm>
        </p:spPr>
        <p:txBody>
          <a:bodyPr anchor="ctr"/>
          <a:lstStyle>
            <a:lvl1pPr marL="0" marR="0" indent="0" algn="l" defTabSz="121914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4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5094509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>
                <a:solidFill>
                  <a:srgbClr val="86BCDD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5624114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507429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1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0">
              <a:lnSpc>
                <a:spcPct val="90000"/>
              </a:lnSpc>
            </a:pPr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29" indent="-243829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/>
              <a:t>Drag or insert full bleed image</a:t>
            </a:r>
            <a:br>
              <a:rPr lang="en-US"/>
            </a:br>
            <a:r>
              <a:rPr lang="en-US"/>
              <a:t>Use minimum height 1690 </a:t>
            </a:r>
            <a:r>
              <a:rPr lang="en-US" err="1"/>
              <a:t>px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2956676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>
                <a:solidFill>
                  <a:srgbClr val="86BCDD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20473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04">
          <p15:clr>
            <a:srgbClr val="FBAE40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727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rgbClr val="FFFFFF"/>
                </a:solidFill>
              </a:rPr>
              <a:t>ni.com</a:t>
            </a:r>
            <a:endParaRPr lang="en-US" sz="1333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639328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ternal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808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19"/>
            <a:ext cx="12224985" cy="687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40032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89647"/>
            <a:ext cx="12192000" cy="5741309"/>
          </a:xfrm>
          <a:prstGeom prst="rect">
            <a:avLst/>
          </a:prstGeom>
          <a:solidFill>
            <a:srgbClr val="27A2DA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2301835" y="979225"/>
            <a:ext cx="7681469" cy="5633804"/>
            <a:chOff x="1100447" y="0"/>
            <a:chExt cx="7012960" cy="5143500"/>
          </a:xfrm>
        </p:grpSpPr>
        <p:grpSp>
          <p:nvGrpSpPr>
            <p:cNvPr id="10" name="Group 9"/>
            <p:cNvGrpSpPr/>
            <p:nvPr userDrawn="1"/>
          </p:nvGrpSpPr>
          <p:grpSpPr>
            <a:xfrm>
              <a:off x="1100447" y="0"/>
              <a:ext cx="2345635" cy="5143500"/>
              <a:chOff x="2146852" y="-10945"/>
              <a:chExt cx="2345635" cy="5143500"/>
            </a:xfrm>
          </p:grpSpPr>
          <p:pic>
            <p:nvPicPr>
              <p:cNvPr id="2" name="Picture 1"/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65" r="51391"/>
              <a:stretch/>
            </p:blipFill>
            <p:spPr>
              <a:xfrm>
                <a:off x="2146852" y="-10945"/>
                <a:ext cx="2345635" cy="5143500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9473" y="1197375"/>
                <a:ext cx="1842906" cy="3271158"/>
              </a:xfrm>
              <a:prstGeom prst="roundRect">
                <a:avLst>
                  <a:gd name="adj" fmla="val 167"/>
                </a:avLst>
              </a:prstGeom>
            </p:spPr>
          </p:pic>
        </p:grpSp>
        <p:grpSp>
          <p:nvGrpSpPr>
            <p:cNvPr id="11" name="Group 10"/>
            <p:cNvGrpSpPr/>
            <p:nvPr userDrawn="1"/>
          </p:nvGrpSpPr>
          <p:grpSpPr>
            <a:xfrm>
              <a:off x="3446082" y="0"/>
              <a:ext cx="2345635" cy="5143500"/>
              <a:chOff x="3710608" y="0"/>
              <a:chExt cx="2345635" cy="5143500"/>
            </a:xfrm>
          </p:grpSpPr>
          <p:pic>
            <p:nvPicPr>
              <p:cNvPr id="8" name="Picture 7"/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65" r="51391"/>
              <a:stretch/>
            </p:blipFill>
            <p:spPr>
              <a:xfrm>
                <a:off x="3710608" y="0"/>
                <a:ext cx="2345635" cy="5143500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9582" y="1197375"/>
                <a:ext cx="1859563" cy="3300725"/>
              </a:xfrm>
              <a:prstGeom prst="roundRect">
                <a:avLst>
                  <a:gd name="adj" fmla="val 167"/>
                </a:avLst>
              </a:prstGeom>
            </p:spPr>
          </p:pic>
        </p:grpSp>
        <p:grpSp>
          <p:nvGrpSpPr>
            <p:cNvPr id="12" name="Group 11"/>
            <p:cNvGrpSpPr/>
            <p:nvPr userDrawn="1"/>
          </p:nvGrpSpPr>
          <p:grpSpPr>
            <a:xfrm>
              <a:off x="5767772" y="0"/>
              <a:ext cx="2345635" cy="5143500"/>
              <a:chOff x="3710608" y="0"/>
              <a:chExt cx="2345635" cy="5143500"/>
            </a:xfrm>
          </p:grpSpPr>
          <p:pic>
            <p:nvPicPr>
              <p:cNvPr id="13" name="Picture 12"/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65" r="51391"/>
              <a:stretch/>
            </p:blipFill>
            <p:spPr>
              <a:xfrm>
                <a:off x="3710608" y="0"/>
                <a:ext cx="2345635" cy="514350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4145" y="1197376"/>
                <a:ext cx="1864999" cy="3310375"/>
              </a:xfrm>
              <a:prstGeom prst="roundRect">
                <a:avLst>
                  <a:gd name="adj" fmla="val 167"/>
                </a:avLst>
              </a:prstGeom>
            </p:spPr>
          </p:pic>
        </p:grpSp>
      </p:grpSp>
      <p:sp>
        <p:nvSpPr>
          <p:cNvPr id="16" name="Rectangle 15"/>
          <p:cNvSpPr/>
          <p:nvPr userDrawn="1"/>
        </p:nvSpPr>
        <p:spPr>
          <a:xfrm>
            <a:off x="0" y="5450563"/>
            <a:ext cx="12192000" cy="1407437"/>
          </a:xfrm>
          <a:prstGeom prst="rect">
            <a:avLst/>
          </a:prstGeom>
          <a:solidFill>
            <a:srgbClr val="064EA4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53377" y="198399"/>
            <a:ext cx="10004612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Download and Login to the </a:t>
            </a:r>
            <a:r>
              <a:rPr lang="en-US" sz="3200" dirty="0" err="1">
                <a:solidFill>
                  <a:srgbClr val="FFFFFF"/>
                </a:solidFill>
              </a:rPr>
              <a:t>NIWeek</a:t>
            </a:r>
            <a:r>
              <a:rPr lang="en-US" sz="3200" dirty="0">
                <a:solidFill>
                  <a:srgbClr val="FFFFFF"/>
                </a:solidFill>
              </a:rPr>
              <a:t> Mobile App 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2431994" y="868705"/>
            <a:ext cx="2250369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 sz="1600" dirty="0">
                <a:solidFill>
                  <a:srgbClr val="FFFFFF"/>
                </a:solidFill>
              </a:rPr>
              <a:t>VIEW </a:t>
            </a:r>
            <a:br>
              <a:rPr lang="en-US" sz="1600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WEEKLY SCHEDULE</a:t>
            </a:r>
            <a:endParaRPr lang="en-US" sz="1467" dirty="0">
              <a:solidFill>
                <a:srgbClr val="FFFFFF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5050562" y="868705"/>
            <a:ext cx="2250369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lvl="0" algn="ctr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 sz="1600" dirty="0">
                <a:solidFill>
                  <a:srgbClr val="FFFFFF"/>
                </a:solidFill>
              </a:rPr>
              <a:t>FIND </a:t>
            </a:r>
            <a:br>
              <a:rPr lang="en-US" sz="1600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YOUR SESSION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7534372" y="868705"/>
            <a:ext cx="2250369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lvl="0" algn="ctr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 sz="1600" dirty="0">
                <a:solidFill>
                  <a:srgbClr val="FFFFFF"/>
                </a:solidFill>
              </a:rPr>
              <a:t>BUILD </a:t>
            </a:r>
            <a:br>
              <a:rPr lang="en-US" sz="1600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YOUR SCHEDULE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1153377" y="5916707"/>
            <a:ext cx="10004612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More Information at </a:t>
            </a:r>
            <a:r>
              <a:rPr lang="en-US" sz="3200" dirty="0" err="1">
                <a:solidFill>
                  <a:srgbClr val="FFFFFF"/>
                </a:solidFill>
              </a:rPr>
              <a:t>ni.com</a:t>
            </a:r>
            <a:r>
              <a:rPr lang="en-US" sz="3200" dirty="0">
                <a:solidFill>
                  <a:srgbClr val="FFFFFF"/>
                </a:solidFill>
              </a:rPr>
              <a:t>/</a:t>
            </a:r>
            <a:r>
              <a:rPr lang="en-US" sz="3200" dirty="0" err="1">
                <a:solidFill>
                  <a:srgbClr val="FFFFFF"/>
                </a:solidFill>
              </a:rPr>
              <a:t>niweek</a:t>
            </a:r>
            <a:endParaRPr 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978666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 flipV="1">
            <a:off x="0" y="-38810"/>
            <a:ext cx="12192000" cy="5910443"/>
          </a:xfrm>
          <a:prstGeom prst="rect">
            <a:avLst/>
          </a:prstGeom>
          <a:solidFill>
            <a:srgbClr val="0A6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824336" y="1794748"/>
            <a:ext cx="2243328" cy="2243328"/>
          </a:xfrm>
          <a:prstGeom prst="ellipse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3551768" y="2437843"/>
            <a:ext cx="8034867" cy="414528"/>
          </a:xfrm>
        </p:spPr>
        <p:txBody>
          <a:bodyPr anchor="ctr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1219170" marR="0" lvl="0" indent="-121917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/>
            </a:pPr>
            <a:r>
              <a:rPr lang="en-US"/>
              <a:t>Speaker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3551768" y="2852710"/>
            <a:ext cx="8034867" cy="413628"/>
          </a:xfrm>
        </p:spPr>
        <p:txBody>
          <a:bodyPr anchor="ctr"/>
          <a:lstStyle>
            <a:lvl1pPr marL="0" indent="0" algn="l">
              <a:buFontTx/>
              <a:buNone/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9765792" y="6400800"/>
            <a:ext cx="1828800" cy="243840"/>
          </a:xfrm>
        </p:spPr>
        <p:txBody>
          <a:bodyPr vert="horz" lIns="0" tIns="45720" rIns="0" bIns="45720" rtlCol="0" anchor="ctr"/>
          <a:lstStyle>
            <a:lvl1pPr marL="0" marR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lang="en-US" sz="1467" dirty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9920404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FE92F26-34E0-9241-9E61-3C42A32B1452}"/>
              </a:ext>
            </a:extLst>
          </p:cNvPr>
          <p:cNvSpPr/>
          <p:nvPr userDrawn="1"/>
        </p:nvSpPr>
        <p:spPr>
          <a:xfrm>
            <a:off x="0" y="1"/>
            <a:ext cx="4838700" cy="685799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endParaRPr lang="en-US" sz="32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66EDE1-037D-FA47-B106-BDE2E2E8D82B}"/>
              </a:ext>
            </a:extLst>
          </p:cNvPr>
          <p:cNvGrpSpPr/>
          <p:nvPr userDrawn="1"/>
        </p:nvGrpSpPr>
        <p:grpSpPr>
          <a:xfrm>
            <a:off x="328613" y="325437"/>
            <a:ext cx="10882312" cy="6205538"/>
            <a:chOff x="253999" y="256470"/>
            <a:chExt cx="8151131" cy="46481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850FA9-ECBC-A34A-8002-1F4EB9E172B6}"/>
                </a:ext>
              </a:extLst>
            </p:cNvPr>
            <p:cNvGrpSpPr/>
            <p:nvPr/>
          </p:nvGrpSpPr>
          <p:grpSpPr>
            <a:xfrm flipH="1" flipV="1">
              <a:off x="253999" y="256470"/>
              <a:ext cx="2929039" cy="4648106"/>
              <a:chOff x="701574" y="247747"/>
              <a:chExt cx="2929039" cy="4648106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5D9D416D-0325-F24C-B93D-83B1DD739BE9}"/>
                  </a:ext>
                </a:extLst>
              </p:cNvPr>
              <p:cNvSpPr/>
              <p:nvPr/>
            </p:nvSpPr>
            <p:spPr>
              <a:xfrm rot="5400000">
                <a:off x="2245001" y="3510241"/>
                <a:ext cx="1385888" cy="1385335"/>
              </a:xfrm>
              <a:custGeom>
                <a:avLst/>
                <a:gdLst>
                  <a:gd name="connsiteX0" fmla="*/ 5285 w 1514204"/>
                  <a:gd name="connsiteY0" fmla="*/ 0 h 1513599"/>
                  <a:gd name="connsiteX1" fmla="*/ 1514204 w 1514204"/>
                  <a:gd name="connsiteY1" fmla="*/ 1509713 h 1513599"/>
                  <a:gd name="connsiteX2" fmla="*/ 1514008 w 1514204"/>
                  <a:gd name="connsiteY2" fmla="*/ 1513599 h 1513599"/>
                  <a:gd name="connsiteX3" fmla="*/ 0 w 1514204"/>
                  <a:gd name="connsiteY3" fmla="*/ 1513599 h 1513599"/>
                  <a:gd name="connsiteX4" fmla="*/ 0 w 1514204"/>
                  <a:gd name="connsiteY4" fmla="*/ 267 h 1513599"/>
                  <a:gd name="connsiteX0" fmla="*/ 0 w 1514204"/>
                  <a:gd name="connsiteY0" fmla="*/ 267 h 1543322"/>
                  <a:gd name="connsiteX1" fmla="*/ 5285 w 1514204"/>
                  <a:gd name="connsiteY1" fmla="*/ 0 h 1543322"/>
                  <a:gd name="connsiteX2" fmla="*/ 1514204 w 1514204"/>
                  <a:gd name="connsiteY2" fmla="*/ 1509713 h 1543322"/>
                  <a:gd name="connsiteX3" fmla="*/ 1514008 w 1514204"/>
                  <a:gd name="connsiteY3" fmla="*/ 1513599 h 1543322"/>
                  <a:gd name="connsiteX4" fmla="*/ 29723 w 1514204"/>
                  <a:gd name="connsiteY4" fmla="*/ 1543322 h 1543322"/>
                  <a:gd name="connsiteX0" fmla="*/ 0 w 1514204"/>
                  <a:gd name="connsiteY0" fmla="*/ 267 h 1513599"/>
                  <a:gd name="connsiteX1" fmla="*/ 5285 w 1514204"/>
                  <a:gd name="connsiteY1" fmla="*/ 0 h 1513599"/>
                  <a:gd name="connsiteX2" fmla="*/ 1514204 w 1514204"/>
                  <a:gd name="connsiteY2" fmla="*/ 1509713 h 1513599"/>
                  <a:gd name="connsiteX3" fmla="*/ 1514008 w 1514204"/>
                  <a:gd name="connsiteY3" fmla="*/ 1513599 h 1513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4204" h="1513599">
                    <a:moveTo>
                      <a:pt x="0" y="267"/>
                    </a:moveTo>
                    <a:lnTo>
                      <a:pt x="5285" y="0"/>
                    </a:lnTo>
                    <a:cubicBezTo>
                      <a:pt x="838638" y="0"/>
                      <a:pt x="1514204" y="675922"/>
                      <a:pt x="1514204" y="1509713"/>
                    </a:cubicBezTo>
                    <a:cubicBezTo>
                      <a:pt x="1514139" y="1511008"/>
                      <a:pt x="1514073" y="1512304"/>
                      <a:pt x="1514008" y="1513599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33" dirty="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27C9B0AC-B2FE-504F-BED3-984177D7DD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30613" y="247747"/>
                <a:ext cx="0" cy="3262217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497F349-3C9F-324B-AF86-67BBA393D7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1574" y="4895853"/>
                <a:ext cx="1543703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74AB0CE-EB00-1644-96BA-9C663FAA82AF}"/>
                </a:ext>
              </a:extLst>
            </p:cNvPr>
            <p:cNvCxnSpPr>
              <a:cxnSpLocks/>
            </p:cNvCxnSpPr>
            <p:nvPr/>
          </p:nvCxnSpPr>
          <p:spPr>
            <a:xfrm>
              <a:off x="3183038" y="256470"/>
              <a:ext cx="5222092" cy="0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3" name="Title 12">
            <a:extLst>
              <a:ext uri="{FF2B5EF4-FFF2-40B4-BE49-F238E27FC236}">
                <a16:creationId xmlns:a16="http://schemas.microsoft.com/office/drawing/2014/main" id="{8818C57D-EEAB-0641-84D5-8C8EE4FCE7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4251" y="1082773"/>
            <a:ext cx="3515127" cy="75713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6865FC1-4496-3245-8BF3-9177449F2C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7367" y="393930"/>
            <a:ext cx="6030382" cy="258532"/>
          </a:xfrm>
        </p:spPr>
        <p:txBody>
          <a:bodyPr anchor="t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7DF7D97-935E-144D-A6E8-E11A48F1268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176837" y="1082772"/>
            <a:ext cx="6030381" cy="54552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EFBD4627-DFB5-7040-B276-82D80E002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4250" y="2171700"/>
            <a:ext cx="3515111" cy="369332"/>
          </a:xfrm>
        </p:spPr>
        <p:txBody>
          <a:bodyPr>
            <a:sp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Subhead</a:t>
            </a:r>
          </a:p>
        </p:txBody>
      </p:sp>
      <p:pic>
        <p:nvPicPr>
          <p:cNvPr id="24" name="Image">
            <a:extLst>
              <a:ext uri="{FF2B5EF4-FFF2-40B4-BE49-F238E27FC236}">
                <a16:creationId xmlns:a16="http://schemas.microsoft.com/office/drawing/2014/main" id="{178DF3D9-09CA-A74C-8058-3E28411DE7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B1D5278-B268-3D43-889E-2B1543327B6E}"/>
              </a:ext>
            </a:extLst>
          </p:cNvPr>
          <p:cNvSpPr/>
          <p:nvPr userDrawn="1"/>
        </p:nvSpPr>
        <p:spPr>
          <a:xfrm>
            <a:off x="11419925" y="233691"/>
            <a:ext cx="443462" cy="18349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200" spc="-20" baseline="0" dirty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253596131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xternal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 userDrawn="1"/>
        </p:nvSpPr>
        <p:spPr>
          <a:xfrm>
            <a:off x="6610351" y="2742683"/>
            <a:ext cx="3600451" cy="814711"/>
          </a:xfrm>
          <a:prstGeom prst="rect">
            <a:avLst/>
          </a:prstGeom>
        </p:spPr>
        <p:txBody>
          <a:bodyPr vert="horz" lIns="0" tIns="60956" rIns="0" bIns="60956" rtlCol="0" anchor="ctr">
            <a:noAutofit/>
          </a:bodyPr>
          <a:lstStyle>
            <a:lvl1pPr algn="l" defTabSz="457174" rtl="0" eaLnBrk="1" latinLnBrk="0" hangingPunct="1">
              <a:spcBef>
                <a:spcPct val="0"/>
              </a:spcBef>
              <a:buNone/>
              <a:defRPr sz="2800" b="0" i="0" kern="1200" spc="-50">
                <a:solidFill>
                  <a:schemeClr val="accent1"/>
                </a:solidFill>
                <a:latin typeface="+mn-lt"/>
                <a:ea typeface="+mj-ea"/>
                <a:cs typeface="Univers LT Std 45 Light"/>
              </a:defRPr>
            </a:lvl1pPr>
          </a:lstStyle>
          <a:p>
            <a:r>
              <a:rPr lang="en-US" sz="3733" dirty="0">
                <a:solidFill>
                  <a:srgbClr val="0A60A3"/>
                </a:solidFill>
              </a:rPr>
              <a:t>Before you go,</a:t>
            </a:r>
          </a:p>
          <a:p>
            <a:r>
              <a:rPr lang="en-US" sz="3733" dirty="0">
                <a:solidFill>
                  <a:srgbClr val="0A60A3"/>
                </a:solidFill>
              </a:rPr>
              <a:t>take the survey.</a:t>
            </a:r>
          </a:p>
        </p:txBody>
      </p:sp>
      <p:pic>
        <p:nvPicPr>
          <p:cNvPr id="4" name="Content Placeholder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361951"/>
            <a:ext cx="3233291" cy="57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33568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695" y="221132"/>
            <a:ext cx="10356692" cy="1143000"/>
          </a:xfrm>
          <a:prstGeom prst="rect">
            <a:avLst/>
          </a:prstGeom>
        </p:spPr>
        <p:txBody>
          <a:bodyPr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335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4158835"/>
      </p:ext>
    </p:extLst>
  </p:cSld>
  <p:clrMapOvr>
    <a:masterClrMapping/>
  </p:clrMapOvr>
  <p:transition spd="med"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3A45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b="0" i="0" dirty="0">
              <a:solidFill>
                <a:schemeClr val="bg1">
                  <a:lumMod val="95000"/>
                </a:schemeClr>
              </a:solidFill>
              <a:effectLst>
                <a:outerShdw dist="12700" dir="5400000" algn="tl" rotWithShape="0">
                  <a:schemeClr val="tx2">
                    <a:lumMod val="75000"/>
                    <a:alpha val="50000"/>
                  </a:schemeClr>
                </a:outerShdw>
              </a:effectLst>
              <a:cs typeface="Univers Com 45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778953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7778" y="1121384"/>
            <a:ext cx="10887473" cy="4949008"/>
          </a:xfrm>
        </p:spPr>
        <p:txBody>
          <a:bodyPr/>
          <a:lstStyle>
            <a:lvl1pPr>
              <a:defRPr b="0" i="0">
                <a:latin typeface="+mn-lt"/>
                <a:cs typeface="Univers LT Std 45 Light"/>
              </a:defRPr>
            </a:lvl1pPr>
            <a:lvl2pPr>
              <a:defRPr b="0" i="0">
                <a:latin typeface="+mn-lt"/>
                <a:cs typeface="Univers LT Std 45 Light"/>
              </a:defRPr>
            </a:lvl2pPr>
            <a:lvl3pPr>
              <a:defRPr b="0" i="0">
                <a:latin typeface="+mn-lt"/>
                <a:cs typeface="Univers LT Std 45 Light"/>
              </a:defRPr>
            </a:lvl3pPr>
            <a:lvl4pPr>
              <a:defRPr sz="1867" b="0" i="0">
                <a:latin typeface="+mn-lt"/>
                <a:cs typeface="Univers LT Std 45 Light"/>
              </a:defRPr>
            </a:lvl4pPr>
            <a:lvl5pPr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2146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enter heading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3FB5B79-F18B-5F4C-AEA9-4276D810F7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5" t="36257" r="-738" b="7090"/>
          <a:stretch/>
        </p:blipFill>
        <p:spPr>
          <a:xfrm>
            <a:off x="1761238" y="5135543"/>
            <a:ext cx="3987461" cy="14699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F4EAB4-87F0-6745-8E83-AD42970E63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821" t="66444" r="23477" b="-31782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BCDE759-844F-0745-ACBA-0448E83ABF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4693" y="1110019"/>
            <a:ext cx="6259619" cy="36757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6CDF939-55ED-C74C-B1F0-AEA53B2BE1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8127" y="243137"/>
            <a:ext cx="3556608" cy="165394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D97927-3BD2-1C49-9817-46EB2D2FBF6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0631" y="375583"/>
            <a:ext cx="1617776" cy="16177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74F6B73-D01F-C24F-9AE2-A6313F94F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5" r="-10992"/>
          <a:stretch/>
        </p:blipFill>
        <p:spPr>
          <a:xfrm>
            <a:off x="-22735" y="2347416"/>
            <a:ext cx="3314561" cy="45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3335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no animation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3FB5B79-F18B-5F4C-AEA9-4276D810F7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5" t="36257" r="-738" b="7090"/>
          <a:stretch/>
        </p:blipFill>
        <p:spPr>
          <a:xfrm>
            <a:off x="1761238" y="5135543"/>
            <a:ext cx="3987461" cy="14699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F4EAB4-87F0-6745-8E83-AD42970E63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821" t="66444" r="23477" b="-31782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BCDE759-844F-0745-ACBA-0448E83ABF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4693" y="1110019"/>
            <a:ext cx="6259619" cy="36757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6CDF939-55ED-C74C-B1F0-AEA53B2BE1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8127" y="243137"/>
            <a:ext cx="3556608" cy="165394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D97927-3BD2-1C49-9817-46EB2D2FBF6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0631" y="375583"/>
            <a:ext cx="1617776" cy="16177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74F6B73-D01F-C24F-9AE2-A6313F94F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5" r="-10992"/>
          <a:stretch/>
        </p:blipFill>
        <p:spPr>
          <a:xfrm>
            <a:off x="-22735" y="2347416"/>
            <a:ext cx="3314561" cy="45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128464"/>
      </p:ext>
    </p:extLst>
  </p:cSld>
  <p:clrMapOvr>
    <a:masterClrMapping/>
  </p:clrMapOvr>
  <p:transition spd="slow"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enter heading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3FB5B79-F18B-5F4C-AEA9-4276D810F7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5" t="36257" r="-738" b="7090"/>
          <a:stretch/>
        </p:blipFill>
        <p:spPr>
          <a:xfrm>
            <a:off x="1761238" y="5135543"/>
            <a:ext cx="3987461" cy="14699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F4EAB4-87F0-6745-8E83-AD42970E63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821" t="66444" r="23477" b="-31782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effectLst/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6CDF939-55ED-C74C-B1F0-AEA53B2BE1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8127" y="243137"/>
            <a:ext cx="3556608" cy="165394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D97927-3BD2-1C49-9817-46EB2D2FBF6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0631" y="375583"/>
            <a:ext cx="1617776" cy="16177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74F6B73-D01F-C24F-9AE2-A6313F94F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5" r="-10992"/>
          <a:stretch/>
        </p:blipFill>
        <p:spPr>
          <a:xfrm>
            <a:off x="-22735" y="2347416"/>
            <a:ext cx="3314561" cy="45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58431"/>
      </p:ext>
    </p:extLst>
  </p:cSld>
  <p:clrMapOvr>
    <a:masterClrMapping/>
  </p:clrMapOvr>
  <p:transition spd="slow"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 vert="horz" lIns="0" tIns="173736" rIns="0" bIns="174160" rtlCol="0" anchor="ctr">
            <a:noAutofit/>
          </a:bodyPr>
          <a:lstStyle>
            <a:lvl1pPr>
              <a:defRPr lang="en-US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Heading Text</a:t>
            </a:r>
          </a:p>
        </p:txBody>
      </p:sp>
    </p:spTree>
    <p:extLst>
      <p:ext uri="{BB962C8B-B14F-4D97-AF65-F5344CB8AC3E}">
        <p14:creationId xmlns:p14="http://schemas.microsoft.com/office/powerpoint/2010/main" val="549125561"/>
      </p:ext>
    </p:extLst>
  </p:cSld>
  <p:clrMapOvr>
    <a:masterClrMapping/>
  </p:clrMapOvr>
  <p:transition spd="slow"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959645"/>
            <a:ext cx="12192000" cy="667364"/>
          </a:xfrm>
          <a:prstGeom prst="rect">
            <a:avLst/>
          </a:prstGeom>
          <a:noFill/>
        </p:spPr>
        <p:txBody>
          <a:bodyPr vert="horz" lIns="0" tIns="43505" rIns="0" bIns="43505" rtlCol="0" anchor="ctr">
            <a:noAutofit/>
          </a:bodyPr>
          <a:lstStyle>
            <a:lvl1pPr marL="0" indent="0" algn="ctr">
              <a:buFontTx/>
              <a:buNone/>
              <a:defRPr lang="en-US" sz="3467" b="0" i="0" u="none" spc="0" baseline="0" dirty="0" smtClean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627008"/>
            <a:ext cx="12192000" cy="502766"/>
          </a:xfrm>
          <a:prstGeom prst="rect">
            <a:avLst/>
          </a:prstGeom>
          <a:effectLst/>
        </p:spPr>
        <p:txBody>
          <a:bodyPr vert="horz" anchor="t">
            <a:spAutoFit/>
          </a:bodyPr>
          <a:lstStyle>
            <a:lvl1pPr marL="0" indent="0" algn="ctr">
              <a:buNone/>
              <a:defRPr sz="2667" b="0" i="0" spc="0" baseline="0">
                <a:solidFill>
                  <a:schemeClr val="bg1"/>
                </a:solidFill>
                <a:effectLst/>
                <a:latin typeface="+mn-lt"/>
                <a:cs typeface="Univers Com 45 Ligh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7319172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1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8F585-5101-8C47-BBE7-82D71209AF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5838" y="695225"/>
            <a:ext cx="10877970" cy="590931"/>
          </a:xfrm>
        </p:spPr>
        <p:txBody>
          <a:bodyPr lIns="0" rIns="0"/>
          <a:lstStyle/>
          <a:p>
            <a:r>
              <a:rPr lang="en-US" dirty="0"/>
              <a:t>Slide Title</a:t>
            </a:r>
          </a:p>
        </p:txBody>
      </p:sp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2347679-7AB8-114A-AB6E-C761C8D41B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85837" y="1395694"/>
            <a:ext cx="10877549" cy="5135151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606D22-175E-BF40-8DFD-DEA5AE8FA4D8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tx1"/>
                </a:solidFill>
              </a:rPr>
              <a:t>ni.com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238CCC-8785-8C45-9A10-C1E3943853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653" t="1098"/>
          <a:stretch/>
        </p:blipFill>
        <p:spPr>
          <a:xfrm rot="10800000">
            <a:off x="-2" y="0"/>
            <a:ext cx="152401" cy="685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44468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0" y="3042093"/>
            <a:ext cx="12192000" cy="539159"/>
          </a:xfrm>
        </p:spPr>
        <p:txBody>
          <a:bodyPr vert="horz" lIns="365760" tIns="174160" rIns="348324" bIns="174160" rtlCol="0" anchor="ctr">
            <a:noAutofit/>
          </a:bodyPr>
          <a:lstStyle>
            <a:lvl1pPr>
              <a:defRPr lang="en-US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81401"/>
            <a:ext cx="12192000" cy="748795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ctr" defTabSz="60955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lang="en-US" sz="2133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ctr" defTabSz="60955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133" dirty="0">
                <a:solidFill>
                  <a:schemeClr val="bg1"/>
                </a:solidFill>
              </a:rPr>
              <a:t>Title</a:t>
            </a:r>
            <a:br>
              <a:rPr lang="en-US" sz="2133" dirty="0">
                <a:solidFill>
                  <a:schemeClr val="bg1"/>
                </a:solidFill>
              </a:rPr>
            </a:br>
            <a:r>
              <a:rPr lang="en-US" sz="2133" dirty="0">
                <a:solidFill>
                  <a:schemeClr val="bg1"/>
                </a:solidFill>
              </a:rPr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3340107077"/>
      </p:ext>
    </p:extLst>
  </p:cSld>
  <p:clrMapOvr>
    <a:masterClrMapping/>
  </p:clrMapOvr>
  <p:transition spd="slow"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708965" y="2422684"/>
            <a:ext cx="2012632" cy="2012632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8" hasCustomPrompt="1"/>
          </p:nvPr>
        </p:nvSpPr>
        <p:spPr>
          <a:xfrm>
            <a:off x="5850744" y="3271240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850744" y="2817274"/>
            <a:ext cx="5974080" cy="453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en-US" sz="2667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F6E5DA-BF9A-3846-A912-D3D171FBFB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5" r="-10992"/>
          <a:stretch/>
        </p:blipFill>
        <p:spPr>
          <a:xfrm>
            <a:off x="-22735" y="2347416"/>
            <a:ext cx="3314561" cy="45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1694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C266B10B-D4FD-7C46-80CC-C2BD9184EF2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08965" y="2422684"/>
            <a:ext cx="2012632" cy="2012632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CA0F9310-3712-C947-B1C1-C840DDC7E50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0744" y="3271240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537AF8F-85E4-B74F-A745-A8152C6BAD3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850744" y="2817274"/>
            <a:ext cx="5974080" cy="453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en-US" sz="2667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90845FE-0EAC-594B-BFB0-3300B62158B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324049" y="390456"/>
            <a:ext cx="2012632" cy="2012632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DEB69FB1-54F7-174B-9E21-05E903AAD7F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65828" y="1239012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A2DC65D6-D36C-3A4C-9DC1-3DE6026286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65828" y="785046"/>
            <a:ext cx="5974080" cy="453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en-US" sz="2667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F6BE8D-FEF5-914C-B76A-9CFB8D8070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5" r="-10992"/>
          <a:stretch/>
        </p:blipFill>
        <p:spPr>
          <a:xfrm>
            <a:off x="-22735" y="2347416"/>
            <a:ext cx="3314561" cy="45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9775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peaker (revis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936AD1A-47F8-8543-B0D8-4827BF633C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5" r="-10992"/>
          <a:stretch/>
        </p:blipFill>
        <p:spPr>
          <a:xfrm>
            <a:off x="-22735" y="2347416"/>
            <a:ext cx="3314561" cy="4510585"/>
          </a:xfrm>
          <a:prstGeom prst="rect">
            <a:avLst/>
          </a:prstGeom>
        </p:spPr>
      </p:pic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D962E26A-7451-4E44-ACEC-B6B6B267EAD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08804" y="3360428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3A558442-730F-A54E-B576-BE7645CA67C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08804" y="2906462"/>
            <a:ext cx="5974080" cy="45396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en-US" sz="3200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7F23BBED-DDD5-2A47-A2A5-401AD936F09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26677" y="2545285"/>
            <a:ext cx="1926336" cy="1926336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</p:spTree>
    <p:extLst>
      <p:ext uri="{BB962C8B-B14F-4D97-AF65-F5344CB8AC3E}">
        <p14:creationId xmlns:p14="http://schemas.microsoft.com/office/powerpoint/2010/main" val="356116958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</p:bld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eakers (revis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936AD1A-47F8-8543-B0D8-4827BF633C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5" r="-10992"/>
          <a:stretch/>
        </p:blipFill>
        <p:spPr>
          <a:xfrm>
            <a:off x="-22735" y="2347416"/>
            <a:ext cx="3314561" cy="4510585"/>
          </a:xfrm>
          <a:prstGeom prst="rect">
            <a:avLst/>
          </a:prstGeom>
        </p:spPr>
      </p:pic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CC5A7AC8-E94D-1542-919C-181B3AA1C95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08804" y="1199321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279ED68-0022-D840-9E7C-B124B96CAD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08804" y="745355"/>
            <a:ext cx="5974080" cy="45396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en-US" sz="3200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D962E26A-7451-4E44-ACEC-B6B6B267EAD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08804" y="3360428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3A558442-730F-A54E-B576-BE7645CA67C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08804" y="2906462"/>
            <a:ext cx="5974080" cy="45396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en-US" sz="3200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C5272AA-9B39-7A41-B585-62AABEB224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26679" y="2545285"/>
            <a:ext cx="1926336" cy="1926336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1432538D-7B9D-FC46-90C7-2341CE30DA8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326679" y="380161"/>
            <a:ext cx="1926336" cy="1926336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</p:spTree>
    <p:extLst>
      <p:ext uri="{BB962C8B-B14F-4D97-AF65-F5344CB8AC3E}">
        <p14:creationId xmlns:p14="http://schemas.microsoft.com/office/powerpoint/2010/main" val="11917948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 animBg="1"/>
    </p:bldLst>
  </p:timing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peakers (revis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936AD1A-47F8-8543-B0D8-4827BF633C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5" r="-10992"/>
          <a:stretch/>
        </p:blipFill>
        <p:spPr>
          <a:xfrm>
            <a:off x="-22735" y="2347416"/>
            <a:ext cx="3314561" cy="4510585"/>
          </a:xfrm>
          <a:prstGeom prst="rect">
            <a:avLst/>
          </a:prstGeom>
        </p:spPr>
      </p:pic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CC5A7AC8-E94D-1542-919C-181B3AA1C95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08804" y="1199321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279ED68-0022-D840-9E7C-B124B96CAD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08804" y="745355"/>
            <a:ext cx="5974080" cy="45396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en-US" sz="3200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D962E26A-7451-4E44-ACEC-B6B6B267EAD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08804" y="3360428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3A558442-730F-A54E-B576-BE7645CA67C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08804" y="2906462"/>
            <a:ext cx="5974080" cy="45396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en-US" sz="3200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AF5D545C-DD7E-1E44-B113-10380516AB4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08804" y="5517517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03991AF8-2D1E-8A47-BA30-3B21D0F0FDE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08804" y="5063551"/>
            <a:ext cx="5974080" cy="45396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en-US" sz="3200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904BE6A2-7AF0-C343-9A73-117211DF9DB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30375" y="2548983"/>
            <a:ext cx="1928277" cy="1928277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3A3FA309-FE2C-AB44-BCC0-02BAE258230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330375" y="383859"/>
            <a:ext cx="1928277" cy="1928277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9378E6A5-DF72-8842-98F7-2601F1F04F2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330375" y="4706072"/>
            <a:ext cx="1928277" cy="1928277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</p:spTree>
    <p:extLst>
      <p:ext uri="{BB962C8B-B14F-4D97-AF65-F5344CB8AC3E}">
        <p14:creationId xmlns:p14="http://schemas.microsoft.com/office/powerpoint/2010/main" val="319387295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8" grpId="0" animBg="1"/>
    </p:bldLst>
  </p:timing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31" y="1417821"/>
            <a:ext cx="6090445" cy="625635"/>
          </a:xfrm>
          <a:prstGeom prst="rect">
            <a:avLst/>
          </a:prstGeom>
          <a:noFill/>
        </p:spPr>
        <p:txBody>
          <a:bodyPr vert="horz" lIns="365760" tIns="174160" rIns="348324" bIns="174160" rtlCol="0" anchor="ctr">
            <a:noAutofit/>
          </a:bodyPr>
          <a:lstStyle>
            <a:lvl1pPr marL="325429" indent="-325429" algn="ctr">
              <a:buNone/>
              <a:defRPr lang="en-US" sz="2667" b="0" i="0" u="none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pPr marL="0" lvl="0" indent="0" algn="ctr">
              <a:spcBef>
                <a:spcPct val="0"/>
              </a:spcBef>
            </a:pPr>
            <a:r>
              <a:rPr lang="en-US" dirty="0"/>
              <a:t>Speaker Name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099715" y="1417821"/>
            <a:ext cx="6096517" cy="625635"/>
          </a:xfrm>
          <a:prstGeom prst="rect">
            <a:avLst/>
          </a:prstGeom>
          <a:noFill/>
        </p:spPr>
        <p:txBody>
          <a:bodyPr vert="horz" lIns="365760" tIns="174160" rIns="348324" bIns="174160" rtlCol="0" anchor="ctr">
            <a:noAutofit/>
          </a:bodyPr>
          <a:lstStyle>
            <a:lvl1pPr marL="325429" indent="-325429" algn="ctr">
              <a:buNone/>
              <a:defRPr lang="en-US" sz="2667" b="0" i="0" u="none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pPr marL="0" lvl="0" indent="0" algn="ctr">
              <a:spcBef>
                <a:spcPct val="0"/>
              </a:spcBef>
            </a:pPr>
            <a:r>
              <a:rPr lang="en-US" dirty="0"/>
              <a:t>Speaker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2043117"/>
            <a:ext cx="6094677" cy="82939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charset="0"/>
              <a:buNone/>
              <a:defRPr sz="2133">
                <a:latin typeface="+mn-lt"/>
              </a:defRPr>
            </a:lvl1pPr>
            <a:lvl2pPr marL="435361" indent="0" algn="ctr">
              <a:buFont typeface="Arial" charset="0"/>
              <a:buNone/>
              <a:defRPr sz="2133"/>
            </a:lvl2pPr>
            <a:lvl3pPr marL="871118" indent="0" algn="ctr">
              <a:buFont typeface="Arial" charset="0"/>
              <a:buNone/>
              <a:defRPr sz="2133"/>
            </a:lvl3pPr>
            <a:lvl4pPr marL="1306479" indent="0" algn="ctr">
              <a:buFont typeface="Arial" charset="0"/>
              <a:buNone/>
              <a:defRPr sz="2133"/>
            </a:lvl4pPr>
            <a:lvl5pPr marL="1741047" indent="0" algn="ctr">
              <a:buFont typeface="Arial" charset="0"/>
              <a:buNone/>
              <a:defRPr sz="2133"/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093885" y="2042585"/>
            <a:ext cx="6098116" cy="829928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charset="0"/>
              <a:buNone/>
              <a:defRPr sz="2133">
                <a:latin typeface="+mn-lt"/>
              </a:defRPr>
            </a:lvl1pPr>
            <a:lvl2pPr marL="435361" indent="0" algn="ctr">
              <a:buFont typeface="Arial" charset="0"/>
              <a:buNone/>
              <a:defRPr sz="2133">
                <a:latin typeface="+mn-lt"/>
              </a:defRPr>
            </a:lvl2pPr>
            <a:lvl3pPr marL="871118" indent="0" algn="ctr">
              <a:buFont typeface="Arial" charset="0"/>
              <a:buNone/>
              <a:defRPr sz="2133">
                <a:latin typeface="+mn-lt"/>
              </a:defRPr>
            </a:lvl3pPr>
            <a:lvl4pPr marL="1306479" indent="0" algn="ctr">
              <a:buFont typeface="Arial" charset="0"/>
              <a:buNone/>
              <a:defRPr sz="2133">
                <a:latin typeface="+mn-lt"/>
              </a:defRPr>
            </a:lvl4pPr>
            <a:lvl5pPr marL="1741047" indent="0" algn="ctr">
              <a:buFont typeface="Arial" charset="0"/>
              <a:buNone/>
              <a:defRPr sz="2133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 Name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8" hasCustomPrompt="1"/>
          </p:nvPr>
        </p:nvSpPr>
        <p:spPr>
          <a:xfrm>
            <a:off x="1" y="3644900"/>
            <a:ext cx="6093884" cy="621792"/>
          </a:xfrm>
          <a:prstGeom prst="rect">
            <a:avLst/>
          </a:prstGeom>
        </p:spPr>
        <p:txBody>
          <a:bodyPr anchor="ctr"/>
          <a:lstStyle>
            <a:lvl1pPr marL="457189" indent="-457189" algn="ctr">
              <a:buFont typeface="Arial" charset="0"/>
              <a:buNone/>
              <a:defRPr sz="2667">
                <a:latin typeface="+mn-lt"/>
              </a:defRPr>
            </a:lvl1pPr>
            <a:lvl5pPr marL="2198236" indent="-457189" algn="ctr">
              <a:buFont typeface="Arial" charset="0"/>
              <a:buChar char="•"/>
              <a:defRPr sz="3200"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dirty="0"/>
              <a:t>Speaker Name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9" hasCustomPrompt="1"/>
          </p:nvPr>
        </p:nvSpPr>
        <p:spPr>
          <a:xfrm>
            <a:off x="1" y="4267200"/>
            <a:ext cx="6093884" cy="829056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charset="0"/>
              <a:buNone/>
              <a:defRPr sz="2133">
                <a:latin typeface="+mn-lt"/>
              </a:defRPr>
            </a:lvl1pPr>
            <a:lvl5pPr marL="1741047" indent="0" algn="ctr">
              <a:buFont typeface="Arial" charset="0"/>
              <a:buNone/>
              <a:defRPr sz="2133"/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 Name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20" hasCustomPrompt="1"/>
          </p:nvPr>
        </p:nvSpPr>
        <p:spPr>
          <a:xfrm>
            <a:off x="6093885" y="3644901"/>
            <a:ext cx="6098116" cy="621792"/>
          </a:xfrm>
          <a:prstGeom prst="rect">
            <a:avLst/>
          </a:prstGeom>
        </p:spPr>
        <p:txBody>
          <a:bodyPr/>
          <a:lstStyle>
            <a:lvl1pPr algn="ctr">
              <a:buNone/>
              <a:defRPr sz="2667">
                <a:latin typeface="+mn-lt"/>
              </a:defRPr>
            </a:lvl1pPr>
          </a:lstStyle>
          <a:p>
            <a:pPr marL="0" lvl="0" indent="0" algn="ctr">
              <a:spcBef>
                <a:spcPct val="0"/>
              </a:spcBef>
            </a:pPr>
            <a:r>
              <a:rPr lang="en-US" dirty="0"/>
              <a:t>Speaker Name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6093885" y="4267200"/>
            <a:ext cx="6098116" cy="829056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133">
                <a:latin typeface="+mn-lt"/>
              </a:defRPr>
            </a:lvl1pPr>
            <a:lvl5pPr algn="ctr">
              <a:defRPr/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2137392142"/>
      </p:ext>
    </p:extLst>
  </p:cSld>
  <p:clrMapOvr>
    <a:masterClrMapping/>
  </p:clrMapOvr>
  <p:transition spd="slow"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justified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21132"/>
            <a:ext cx="11020508" cy="1143000"/>
          </a:xfrm>
        </p:spPr>
        <p:txBody>
          <a:bodyPr/>
          <a:lstStyle>
            <a:lvl1pPr algn="l">
              <a:defRPr sz="34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Heading Text</a:t>
            </a:r>
          </a:p>
        </p:txBody>
      </p:sp>
    </p:spTree>
    <p:extLst>
      <p:ext uri="{BB962C8B-B14F-4D97-AF65-F5344CB8AC3E}">
        <p14:creationId xmlns:p14="http://schemas.microsoft.com/office/powerpoint/2010/main" val="871093179"/>
      </p:ext>
    </p:extLst>
  </p:cSld>
  <p:clrMapOvr>
    <a:masterClrMapping/>
  </p:clrMapOvr>
  <p:transition spd="slow"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head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1893" y="221132"/>
            <a:ext cx="11068215" cy="1143000"/>
          </a:xfrm>
        </p:spPr>
        <p:txBody>
          <a:bodyPr/>
          <a:lstStyle>
            <a:lvl1pPr algn="ctr">
              <a:defRPr sz="34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Heading Text</a:t>
            </a:r>
          </a:p>
        </p:txBody>
      </p:sp>
    </p:spTree>
    <p:extLst>
      <p:ext uri="{BB962C8B-B14F-4D97-AF65-F5344CB8AC3E}">
        <p14:creationId xmlns:p14="http://schemas.microsoft.com/office/powerpoint/2010/main" val="3774664222"/>
      </p:ext>
    </p:extLst>
  </p:cSld>
  <p:clrMapOvr>
    <a:masterClrMapping/>
  </p:clrMapOvr>
  <p:transition spd="slow"/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2EB73BA-8D86-CA43-BE18-68F5F76B47E3}"/>
              </a:ext>
            </a:extLst>
          </p:cNvPr>
          <p:cNvSpPr/>
          <p:nvPr userDrawn="1"/>
        </p:nvSpPr>
        <p:spPr>
          <a:xfrm>
            <a:off x="0" y="1903143"/>
            <a:ext cx="12192000" cy="4954859"/>
          </a:xfrm>
          <a:prstGeom prst="rect">
            <a:avLst/>
          </a:prstGeom>
          <a:solidFill>
            <a:srgbClr val="000000">
              <a:alpha val="40000"/>
            </a:srgbClr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en-US" sz="6667" dirty="0">
              <a:solidFill>
                <a:schemeClr val="bg1">
                  <a:lumMod val="95000"/>
                </a:schemeClr>
              </a:solidFill>
              <a:effectLst>
                <a:outerShdw dist="12700" dir="5400000" algn="tl" rotWithShape="0">
                  <a:schemeClr val="tx2">
                    <a:lumMod val="75000"/>
                    <a:alpha val="50000"/>
                  </a:schemeClr>
                </a:outerShdw>
              </a:effectLst>
              <a:cs typeface="Univers LT Std 45 Light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234075" y="3404910"/>
            <a:ext cx="204476" cy="793660"/>
          </a:xfrm>
          <a:prstGeom prst="rect">
            <a:avLst/>
          </a:prstGeom>
        </p:spPr>
        <p:txBody>
          <a:bodyPr vert="horz" bIns="0"/>
          <a:lstStyle>
            <a:lvl1pPr marL="0" indent="0" algn="ctr">
              <a:buNone/>
              <a:defRPr sz="3733" b="0" i="0" spc="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kumimoji="0" lang="en-US" sz="4667" b="0" i="0" u="none" strike="noStrike" kern="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cs typeface="Arial"/>
              </a:rPr>
              <a:t>“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863840" y="6014494"/>
            <a:ext cx="318251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25429" indent="-325429" algn="r">
              <a:buNone/>
              <a:defRPr lang="en-US" sz="2133" dirty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defTabSz="2167460" latinLnBrk="0"/>
            <a:r>
              <a:rPr lang="en-US" dirty="0"/>
              <a:t>—Name, Title, Company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5147681" y="5220834"/>
            <a:ext cx="204476" cy="793660"/>
          </a:xfrm>
          <a:prstGeom prst="rect">
            <a:avLst/>
          </a:prstGeom>
        </p:spPr>
        <p:txBody>
          <a:bodyPr vert="horz" bIns="0"/>
          <a:lstStyle>
            <a:lvl1pPr marL="0" indent="0" algn="ctr">
              <a:buNone/>
              <a:defRPr sz="3733" b="0" i="0" spc="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kumimoji="0" lang="en-US" sz="4667" b="0" i="0" u="none" strike="noStrike" kern="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cs typeface="Arial"/>
              </a:rPr>
              <a:t>”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1234075" y="3559604"/>
            <a:ext cx="9723851" cy="234630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400" b="0" i="0" spc="0">
                <a:solidFill>
                  <a:schemeClr val="bg1"/>
                </a:solidFill>
                <a:effectLst/>
                <a:latin typeface="+mj-lt"/>
                <a:ea typeface="Univers Com 45 Light" charset="0"/>
                <a:cs typeface="Univers Com 45 Light" charset="0"/>
              </a:defRPr>
            </a:lvl1pPr>
          </a:lstStyle>
          <a:p>
            <a:pPr lvl="0"/>
            <a:r>
              <a:rPr lang="en-US" dirty="0"/>
              <a:t>Quote Text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4901511" y="737144"/>
            <a:ext cx="2388979" cy="2388979"/>
          </a:xfrm>
          <a:prstGeom prst="ellipse">
            <a:avLst/>
          </a:prstGeom>
          <a:ln w="6350">
            <a:solidFill>
              <a:schemeClr val="accent4"/>
            </a:solidFill>
          </a:ln>
        </p:spPr>
        <p:txBody>
          <a:bodyPr anchor="ctr"/>
          <a:lstStyle>
            <a:lvl1pPr marL="0" marR="0" indent="0" algn="ctr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867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1815587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box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8F585-5101-8C47-BBE7-82D71209AF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5838" y="695225"/>
            <a:ext cx="10877970" cy="590931"/>
          </a:xfrm>
        </p:spPr>
        <p:txBody>
          <a:bodyPr lIns="0" rIns="0"/>
          <a:lstStyle/>
          <a:p>
            <a:r>
              <a:rPr lang="en-US" dirty="0"/>
              <a:t>Slide Title</a:t>
            </a:r>
          </a:p>
        </p:txBody>
      </p:sp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2347679-7AB8-114A-AB6E-C761C8D41B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85837" y="1874564"/>
            <a:ext cx="10877549" cy="4656281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41946BE3-7934-4148-B041-ED9BE26FA3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443" y="327155"/>
            <a:ext cx="10877969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3" name="Text Placeholder 31">
            <a:extLst>
              <a:ext uri="{FF2B5EF4-FFF2-40B4-BE49-F238E27FC236}">
                <a16:creationId xmlns:a16="http://schemas.microsoft.com/office/drawing/2014/main" id="{97D601DB-15C4-CC45-AD1F-1AAB583229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5706" y="1395694"/>
            <a:ext cx="10877970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606D22-175E-BF40-8DFD-DEA5AE8FA4D8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tx1"/>
                </a:solidFill>
              </a:rPr>
              <a:t>ni.com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238CCC-8785-8C45-9A10-C1E3943853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653" t="1098"/>
          <a:stretch/>
        </p:blipFill>
        <p:spPr>
          <a:xfrm rot="10800000">
            <a:off x="-2" y="0"/>
            <a:ext cx="152401" cy="685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85223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C00C21-8BFC-CD41-A087-551E8D934200}"/>
              </a:ext>
            </a:extLst>
          </p:cNvPr>
          <p:cNvSpPr/>
          <p:nvPr userDrawn="1"/>
        </p:nvSpPr>
        <p:spPr>
          <a:xfrm>
            <a:off x="0" y="1170287"/>
            <a:ext cx="12192000" cy="4377720"/>
          </a:xfrm>
          <a:prstGeom prst="rect">
            <a:avLst/>
          </a:prstGeom>
          <a:solidFill>
            <a:srgbClr val="000000">
              <a:alpha val="40000"/>
            </a:srgbClr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en-US" sz="6667" dirty="0">
              <a:solidFill>
                <a:schemeClr val="bg1">
                  <a:lumMod val="95000"/>
                </a:schemeClr>
              </a:solidFill>
              <a:effectLst>
                <a:outerShdw dist="12700" dir="5400000" algn="tl" rotWithShape="0">
                  <a:schemeClr val="tx2">
                    <a:lumMod val="75000"/>
                    <a:alpha val="50000"/>
                  </a:schemeClr>
                </a:outerShdw>
              </a:effectLst>
              <a:cs typeface="Univers LT Std 45 Light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1672424"/>
            <a:ext cx="10985500" cy="282422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400" b="0" i="0" spc="0">
                <a:solidFill>
                  <a:schemeClr val="bg1"/>
                </a:solidFill>
                <a:effectLst/>
                <a:latin typeface="+mj-lt"/>
                <a:ea typeface="Univers Com 45 Light" charset="0"/>
                <a:cs typeface="Univers Com 45 Light" charset="0"/>
              </a:defRPr>
            </a:lvl1pPr>
          </a:lstStyle>
          <a:p>
            <a:pPr lvl="0"/>
            <a:r>
              <a:rPr lang="en-US" dirty="0"/>
              <a:t>Quote Text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89733" y="1550173"/>
            <a:ext cx="278335" cy="793660"/>
          </a:xfrm>
          <a:prstGeom prst="rect">
            <a:avLst/>
          </a:prstGeom>
        </p:spPr>
        <p:txBody>
          <a:bodyPr vert="horz" bIns="0"/>
          <a:lstStyle>
            <a:lvl1pPr marL="0" indent="0" algn="ctr">
              <a:buNone/>
              <a:defRPr sz="3733" b="0" i="0" spc="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kumimoji="0" lang="en-US" sz="4667" b="0" i="0" u="none" strike="noStrike" kern="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cs typeface="Arial"/>
              </a:rPr>
              <a:t>“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9441" y="4605234"/>
            <a:ext cx="3369311" cy="420564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buFontTx/>
              <a:buNone/>
              <a:defRPr lang="en-US" sz="2133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defTabSz="2167460" latinLnBrk="0">
              <a:lnSpc>
                <a:spcPct val="100000"/>
              </a:lnSpc>
              <a:buClrTx/>
              <a:buSzTx/>
              <a:buNone/>
              <a:tabLst/>
            </a:pPr>
            <a:r>
              <a:rPr lang="en-US" dirty="0"/>
              <a:t>—Name, Title, Company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407606" y="3702989"/>
            <a:ext cx="278335" cy="793660"/>
          </a:xfrm>
          <a:prstGeom prst="rect">
            <a:avLst/>
          </a:prstGeom>
        </p:spPr>
        <p:txBody>
          <a:bodyPr vert="horz" bIns="0"/>
          <a:lstStyle>
            <a:lvl1pPr marL="0" indent="0" algn="ctr">
              <a:buNone/>
              <a:defRPr sz="3733" b="0" i="0" spc="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kumimoji="0" lang="en-US" sz="4667" b="0" i="0" u="none" strike="noStrike" kern="0" cap="none" spc="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cs typeface="Arial"/>
              </a:rPr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72733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with text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3251" y="2857500"/>
            <a:ext cx="4883149" cy="1143000"/>
          </a:xfrm>
        </p:spPr>
        <p:txBody>
          <a:bodyPr/>
          <a:lstStyle>
            <a:lvl1pPr algn="r">
              <a:defRPr sz="2667" spc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100762" y="0"/>
            <a:ext cx="6091239" cy="6858000"/>
          </a:xfrm>
          <a:prstGeom prst="rect">
            <a:avLst/>
          </a:prstGeom>
          <a:noFill/>
        </p:spPr>
        <p:txBody>
          <a:bodyPr vert="horz" anchor="ctr"/>
          <a:lstStyle>
            <a:lvl1pPr marL="380990" marR="0" indent="-380990" algn="ctr" defTabSz="434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lang="en-US" sz="2000" b="0" i="0" spc="0" dirty="0">
                <a:solidFill>
                  <a:srgbClr val="F2F2F2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pPr marL="0" marR="0" lvl="0" indent="0" algn="ctr" defTabSz="434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dirty="0"/>
              <a:t>Click Icon to add illustration/picture</a:t>
            </a:r>
          </a:p>
        </p:txBody>
      </p:sp>
    </p:spTree>
    <p:extLst>
      <p:ext uri="{BB962C8B-B14F-4D97-AF65-F5344CB8AC3E}">
        <p14:creationId xmlns:p14="http://schemas.microsoft.com/office/powerpoint/2010/main" val="2012292766"/>
      </p:ext>
    </p:extLst>
  </p:cSld>
  <p:clrMapOvr>
    <a:masterClrMapping/>
  </p:clrMapOvr>
  <p:transition spd="slow"/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with text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05599" y="2857500"/>
            <a:ext cx="4883151" cy="1143000"/>
          </a:xfrm>
        </p:spPr>
        <p:txBody>
          <a:bodyPr/>
          <a:lstStyle>
            <a:lvl1pPr algn="l">
              <a:defRPr sz="2667" spc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6091239" cy="6858000"/>
          </a:xfrm>
          <a:prstGeom prst="rect">
            <a:avLst/>
          </a:prstGeom>
          <a:noFill/>
        </p:spPr>
        <p:txBody>
          <a:bodyPr vert="horz" anchor="ctr"/>
          <a:lstStyle>
            <a:lvl1pPr marL="0" marR="0" indent="0" algn="ctr" defTabSz="434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lang="en-US" sz="2000" b="0" i="0" kern="1200" spc="0" dirty="0" smtClean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pPr marL="0" marR="0" lvl="0" indent="0" algn="ctr" defTabSz="434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Click Icon to add illustration/picture</a:t>
            </a:r>
          </a:p>
        </p:txBody>
      </p:sp>
    </p:spTree>
    <p:extLst>
      <p:ext uri="{BB962C8B-B14F-4D97-AF65-F5344CB8AC3E}">
        <p14:creationId xmlns:p14="http://schemas.microsoft.com/office/powerpoint/2010/main" val="30662737"/>
      </p:ext>
    </p:extLst>
  </p:cSld>
  <p:clrMapOvr>
    <a:masterClrMapping/>
  </p:clrMapOvr>
  <p:transition spd="slow"/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277689" y="986367"/>
            <a:ext cx="5311063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3252" y="986367"/>
            <a:ext cx="5322267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 defTabSz="43417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b="0" i="0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ＭＳ Ｐゴシック" charset="0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76690327"/>
      </p:ext>
    </p:extLst>
  </p:cSld>
  <p:clrMapOvr>
    <a:masterClrMapping/>
  </p:clrMapOvr>
  <p:transition spd="slow"/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images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383024" y="986367"/>
            <a:ext cx="7205728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3252" y="986367"/>
            <a:ext cx="3427601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 defTabSz="43417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b="0" i="0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ＭＳ Ｐゴシック" charset="0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68525770"/>
      </p:ext>
    </p:extLst>
  </p:cSld>
  <p:clrMapOvr>
    <a:masterClrMapping/>
  </p:clrMapOvr>
  <p:transition spd="slow"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4299" y="986367"/>
            <a:ext cx="3426556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61148" y="986367"/>
            <a:ext cx="3425952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383025" y="986367"/>
            <a:ext cx="3425952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58348970"/>
      </p:ext>
    </p:extLst>
  </p:cSld>
  <p:clrMapOvr>
    <a:masterClrMapping/>
  </p:clrMapOvr>
  <p:transition spd="slow"/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images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3426556" cy="68580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778725" y="3774220"/>
            <a:ext cx="3425952" cy="3067216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778726" y="1"/>
            <a:ext cx="3425953" cy="34290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622650" y="3032097"/>
            <a:ext cx="4287997" cy="1219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7">
                <a:solidFill>
                  <a:schemeClr val="bg1"/>
                </a:solidFill>
              </a:defRPr>
            </a:lvl1pPr>
            <a:lvl2pPr marL="435361" indent="0">
              <a:buNone/>
              <a:defRPr/>
            </a:lvl2pPr>
            <a:lvl3pPr marL="871118" indent="0">
              <a:buNone/>
              <a:defRPr/>
            </a:lvl3pPr>
            <a:lvl4pPr marL="1306479" indent="0">
              <a:buNone/>
              <a:defRPr/>
            </a:lvl4pPr>
            <a:lvl5pPr marL="1741047" indent="0">
              <a:buNone/>
              <a:defRPr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</p:spTree>
    <p:extLst>
      <p:ext uri="{BB962C8B-B14F-4D97-AF65-F5344CB8AC3E}">
        <p14:creationId xmlns:p14="http://schemas.microsoft.com/office/powerpoint/2010/main" val="2488034293"/>
      </p:ext>
    </p:extLst>
  </p:cSld>
  <p:clrMapOvr>
    <a:masterClrMapping/>
  </p:clrMapOvr>
  <p:transition spd="slow"/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mages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3251" y="986367"/>
            <a:ext cx="2574421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014783" y="986367"/>
            <a:ext cx="2573968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210605" y="986367"/>
            <a:ext cx="2573968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3407883" y="986367"/>
            <a:ext cx="2572512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325429" indent="-325429" algn="ctr">
              <a:buNone/>
              <a:defRPr lang="en-US" sz="1600" b="0" i="0" dirty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pPr marL="0" lvl="0" indent="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44437156"/>
      </p:ext>
    </p:extLst>
  </p:cSld>
  <p:clrMapOvr>
    <a:masterClrMapping/>
  </p:clrMapOvr>
  <p:transition spd="slow"/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with center box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047695" y="986367"/>
            <a:ext cx="4085167" cy="4876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 baseline="0">
                <a:solidFill>
                  <a:schemeClr val="bg1">
                    <a:lumMod val="95000"/>
                  </a:schemeClr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pPr lvl="0"/>
            <a:r>
              <a:rPr lang="en-US" dirty="0"/>
              <a:t>Add color to box</a:t>
            </a:r>
          </a:p>
          <a:p>
            <a:pPr lvl="0"/>
            <a:endParaRPr lang="en-US" dirty="0"/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5645776" y="2155933"/>
            <a:ext cx="900448" cy="4094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r>
              <a:rPr lang="en-US" sz="1600" dirty="0"/>
              <a:t>Icon</a:t>
            </a:r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3251" y="986367"/>
            <a:ext cx="3444493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2862" y="986367"/>
            <a:ext cx="3444444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79384" y="3152880"/>
            <a:ext cx="3465905" cy="4141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lvl1pPr marL="0" indent="0" algn="ctr" defTabSz="609550" rtl="0" eaLnBrk="1" latinLnBrk="0" hangingPunct="1">
              <a:lnSpc>
                <a:spcPct val="120000"/>
              </a:lnSpc>
              <a:buNone/>
              <a:defRPr lang="en-US" sz="1867" kern="12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Univers Com 45 Light"/>
              </a:defRPr>
            </a:lvl1pPr>
          </a:lstStyle>
          <a:p>
            <a:pPr marL="0" lvl="0" algn="ctr" defTabSz="609550" latinLnBrk="0">
              <a:lnSpc>
                <a:spcPct val="120000"/>
              </a:lnSpc>
            </a:pPr>
            <a:r>
              <a:rPr lang="en-US" dirty="0"/>
              <a:t>Click to edit body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379384" y="2748016"/>
            <a:ext cx="3465904" cy="4205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 defTabSz="609550" rtl="0" eaLnBrk="1" latinLnBrk="0" hangingPunct="1">
              <a:buNone/>
              <a:defRPr lang="en-US" sz="2133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Univers Com 45 Light" charset="0"/>
              </a:defRPr>
            </a:lvl1pPr>
          </a:lstStyle>
          <a:p>
            <a:pPr marL="0" lvl="0" algn="ctr" defTabSz="609550" latinLnBrk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3075542"/>
      </p:ext>
    </p:extLst>
  </p:cSld>
  <p:clrMapOvr>
    <a:masterClrMapping/>
  </p:clrMapOvr>
  <p:transition spd="slow"/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with text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3251" y="986367"/>
            <a:ext cx="2574420" cy="43911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 spc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407881" y="988937"/>
            <a:ext cx="2572513" cy="4381593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 spc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03252" y="5377492"/>
            <a:ext cx="2574417" cy="499221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133" b="0" i="0" spc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  <a:lvl2pPr marL="435361" indent="0" algn="ctr">
              <a:buNone/>
              <a:defRPr/>
            </a:lvl2pPr>
            <a:lvl3pPr marL="871118" indent="0" algn="ctr">
              <a:buNone/>
              <a:defRPr/>
            </a:lvl3pPr>
            <a:lvl4pPr marL="1306479" indent="0" algn="ctr">
              <a:buNone/>
              <a:defRPr/>
            </a:lvl4pPr>
            <a:lvl5pPr marL="1741047" indent="0" algn="ctr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5" hasCustomPrompt="1"/>
          </p:nvPr>
        </p:nvSpPr>
        <p:spPr>
          <a:xfrm>
            <a:off x="3407877" y="5377492"/>
            <a:ext cx="2572515" cy="499221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lang="en-US" sz="2133" b="0" i="0" kern="1200" spc="0" dirty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  <a:lvl2pPr marL="435361" indent="0" algn="ctr">
              <a:buNone/>
              <a:defRPr/>
            </a:lvl2pPr>
            <a:lvl3pPr marL="871118" indent="0" algn="ctr">
              <a:buNone/>
              <a:defRPr/>
            </a:lvl3pPr>
            <a:lvl4pPr marL="1306479" indent="0" algn="ctr">
              <a:buNone/>
              <a:defRPr/>
            </a:lvl4pPr>
            <a:lvl5pPr marL="1741047" indent="0" algn="ctr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210601" y="986367"/>
            <a:ext cx="2575427" cy="43911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 spc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9016239" y="988937"/>
            <a:ext cx="2572511" cy="4381593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 spc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20" hasCustomPrompt="1"/>
          </p:nvPr>
        </p:nvSpPr>
        <p:spPr>
          <a:xfrm>
            <a:off x="6210599" y="5377492"/>
            <a:ext cx="2575428" cy="499221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133" b="0" i="0" spc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  <a:lvl2pPr marL="435361" indent="0" algn="ctr">
              <a:buNone/>
              <a:defRPr/>
            </a:lvl2pPr>
            <a:lvl3pPr marL="871118" indent="0" algn="ctr">
              <a:buNone/>
              <a:defRPr/>
            </a:lvl3pPr>
            <a:lvl4pPr marL="1306479" indent="0" algn="ctr">
              <a:buNone/>
              <a:defRPr/>
            </a:lvl4pPr>
            <a:lvl5pPr marL="1741047" indent="0" algn="ctr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1" hasCustomPrompt="1"/>
          </p:nvPr>
        </p:nvSpPr>
        <p:spPr>
          <a:xfrm>
            <a:off x="9013320" y="5377492"/>
            <a:ext cx="2575429" cy="499221"/>
          </a:xfrm>
          <a:prstGeom prst="rect">
            <a:avLst/>
          </a:prstGeom>
          <a:solidFill>
            <a:schemeClr val="accent6"/>
          </a:solidFill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lang="en-US" sz="2133" b="0" i="0" kern="1200" spc="0" dirty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  <a:lvl2pPr marL="435361" indent="0" algn="ctr">
              <a:buNone/>
              <a:defRPr/>
            </a:lvl2pPr>
            <a:lvl3pPr marL="871118" indent="0" algn="ctr">
              <a:buNone/>
              <a:defRPr/>
            </a:lvl3pPr>
            <a:lvl4pPr marL="1306479" indent="0" algn="ctr">
              <a:buNone/>
              <a:defRPr/>
            </a:lvl4pPr>
            <a:lvl5pPr marL="1741047" indent="0" algn="ctr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4119433891"/>
      </p:ext>
    </p:extLst>
  </p:cSld>
  <p:clrMapOvr>
    <a:masterClrMapping/>
  </p:clrMapOvr>
  <p:transition spd="slow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box with left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2699ECA7-B3B5-8D4E-B208-AF02910538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"/>
          <a:stretch/>
        </p:blipFill>
        <p:spPr>
          <a:xfrm rot="10800000">
            <a:off x="-1" y="0"/>
            <a:ext cx="993045" cy="6857992"/>
          </a:xfrm>
          <a:prstGeom prst="rect">
            <a:avLst/>
          </a:prstGeom>
        </p:spPr>
      </p:pic>
      <p:pic>
        <p:nvPicPr>
          <p:cNvPr id="31" name="Image">
            <a:extLst>
              <a:ext uri="{FF2B5EF4-FFF2-40B4-BE49-F238E27FC236}">
                <a16:creationId xmlns:a16="http://schemas.microsoft.com/office/drawing/2014/main" id="{9A615E0E-DE69-A645-902E-023559915E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6BD6219-57F7-8446-9CFB-54D629232D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677" y="695225"/>
            <a:ext cx="10542130" cy="590931"/>
          </a:xfrm>
        </p:spPr>
        <p:txBody>
          <a:bodyPr lIns="0" rIns="0"/>
          <a:lstStyle/>
          <a:p>
            <a:r>
              <a:rPr lang="en-US" dirty="0"/>
              <a:t>Slide Title</a:t>
            </a:r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90243BB2-13CD-484A-B8E3-12B95AC6201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21663" y="1395694"/>
            <a:ext cx="10541723" cy="5136515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C23197-CDCD-7B41-A4DF-E6E6F729FF4B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6843236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mages with text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3251" y="986367"/>
            <a:ext cx="3425955" cy="4364736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381376" y="987071"/>
            <a:ext cx="3427600" cy="4364032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03251" y="5350399"/>
            <a:ext cx="3425956" cy="499221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133" b="0" i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  <a:lvl2pPr marL="435361" indent="0" algn="ctr">
              <a:buNone/>
              <a:defRPr/>
            </a:lvl2pPr>
            <a:lvl3pPr marL="871118" indent="0" algn="ctr">
              <a:buNone/>
              <a:defRPr/>
            </a:lvl3pPr>
            <a:lvl4pPr marL="1306479" indent="0" algn="ctr">
              <a:buNone/>
              <a:defRPr/>
            </a:lvl4pPr>
            <a:lvl5pPr marL="1741047" indent="0" algn="ctr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5" hasCustomPrompt="1"/>
          </p:nvPr>
        </p:nvSpPr>
        <p:spPr>
          <a:xfrm>
            <a:off x="4383024" y="5350399"/>
            <a:ext cx="3425953" cy="499221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lang="en-US" sz="2133" b="0" i="0" kern="1200" dirty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  <a:lvl2pPr marL="435361" indent="0" algn="ctr">
              <a:buNone/>
              <a:defRPr/>
            </a:lvl2pPr>
            <a:lvl3pPr marL="871118" indent="0" algn="ctr">
              <a:buNone/>
              <a:defRPr/>
            </a:lvl3pPr>
            <a:lvl4pPr marL="1306479" indent="0" algn="ctr">
              <a:buNone/>
              <a:defRPr/>
            </a:lvl4pPr>
            <a:lvl5pPr marL="1741047" indent="0" algn="ctr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156419" y="999918"/>
            <a:ext cx="3430683" cy="43640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20" hasCustomPrompt="1"/>
          </p:nvPr>
        </p:nvSpPr>
        <p:spPr>
          <a:xfrm>
            <a:off x="8153787" y="5350399"/>
            <a:ext cx="3434964" cy="499221"/>
          </a:xfrm>
          <a:prstGeom prst="rect">
            <a:avLst/>
          </a:prstGeom>
          <a:solidFill>
            <a:schemeClr val="accent6"/>
          </a:solidFill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133" b="0" i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  <a:lvl2pPr marL="435361" indent="0" algn="ctr">
              <a:buNone/>
              <a:defRPr/>
            </a:lvl2pPr>
            <a:lvl3pPr marL="871118" indent="0" algn="ctr">
              <a:buNone/>
              <a:defRPr/>
            </a:lvl3pPr>
            <a:lvl4pPr marL="1306479" indent="0" algn="ctr">
              <a:buNone/>
              <a:defRPr/>
            </a:lvl4pPr>
            <a:lvl5pPr marL="1741047" indent="0" algn="ctr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115564739"/>
      </p:ext>
    </p:extLst>
  </p:cSld>
  <p:clrMapOvr>
    <a:masterClrMapping/>
  </p:clrMapOvr>
  <p:transition spd="slow"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3328665"/>
      </p:ext>
    </p:extLst>
  </p:cSld>
  <p:clrMapOvr>
    <a:masterClrMapping/>
  </p:clrMapOvr>
  <p:transition spd="slow"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xt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11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3 images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2" y="2"/>
            <a:ext cx="4064003" cy="4563201"/>
          </a:xfrm>
          <a:prstGeom prst="parallelogram">
            <a:avLst>
              <a:gd name="adj" fmla="val 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24354" y="1"/>
            <a:ext cx="4067647" cy="4563200"/>
          </a:xfrm>
          <a:prstGeom prst="parallelogram">
            <a:avLst>
              <a:gd name="adj" fmla="val 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72467" y="1"/>
            <a:ext cx="4051888" cy="4563203"/>
          </a:xfrm>
          <a:prstGeom prst="parallelogram">
            <a:avLst>
              <a:gd name="adj" fmla="val 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02061A2-4C56-5542-9A39-9FFA4BB39BF3}"/>
              </a:ext>
            </a:extLst>
          </p:cNvPr>
          <p:cNvGrpSpPr/>
          <p:nvPr userDrawn="1"/>
        </p:nvGrpSpPr>
        <p:grpSpPr>
          <a:xfrm>
            <a:off x="-2" y="4563200"/>
            <a:ext cx="12192003" cy="2294809"/>
            <a:chOff x="-911653" y="3355754"/>
            <a:chExt cx="10070213" cy="1895440"/>
          </a:xfrm>
        </p:grpSpPr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2A2280D3-D3BD-594F-85B2-A1C36964692C}"/>
                </a:ext>
              </a:extLst>
            </p:cNvPr>
            <p:cNvSpPr/>
            <p:nvPr/>
          </p:nvSpPr>
          <p:spPr>
            <a:xfrm>
              <a:off x="-911653" y="3355756"/>
              <a:ext cx="3364264" cy="1895431"/>
            </a:xfrm>
            <a:prstGeom prst="parallelogram">
              <a:avLst>
                <a:gd name="adj" fmla="val 0"/>
              </a:avLst>
            </a:prstGeom>
            <a:solidFill>
              <a:schemeClr val="accent1"/>
            </a:solidFill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1467" dirty="0">
                <a:solidFill>
                  <a:schemeClr val="bg1">
                    <a:lumMod val="95000"/>
                  </a:schemeClr>
                </a:solidFill>
                <a:effectLst>
                  <a:outerShdw dist="12700" dir="5400000" algn="tl" rotWithShape="0">
                    <a:schemeClr val="tx2">
                      <a:lumMod val="75000"/>
                      <a:alpha val="50000"/>
                    </a:schemeClr>
                  </a:outerShdw>
                </a:effectLst>
                <a:latin typeface="Univers LT Std 45 Light"/>
                <a:cs typeface="Univers LT Std 45 Light"/>
              </a:endParaRPr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C2BB7839-0CFD-274A-A1AD-2E3969C9669F}"/>
                </a:ext>
              </a:extLst>
            </p:cNvPr>
            <p:cNvSpPr/>
            <p:nvPr/>
          </p:nvSpPr>
          <p:spPr>
            <a:xfrm>
              <a:off x="2454929" y="3355754"/>
              <a:ext cx="3346892" cy="1895440"/>
            </a:xfrm>
            <a:prstGeom prst="parallelogram">
              <a:avLst>
                <a:gd name="adj" fmla="val 0"/>
              </a:avLst>
            </a:prstGeom>
            <a:solidFill>
              <a:srgbClr val="C00000"/>
            </a:solidFill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1467" dirty="0">
                <a:solidFill>
                  <a:schemeClr val="bg1">
                    <a:lumMod val="95000"/>
                  </a:schemeClr>
                </a:solidFill>
                <a:effectLst>
                  <a:outerShdw dist="12700" dir="5400000" algn="tl" rotWithShape="0">
                    <a:schemeClr val="tx2">
                      <a:lumMod val="75000"/>
                      <a:alpha val="50000"/>
                    </a:schemeClr>
                  </a:outerShdw>
                </a:effectLst>
                <a:latin typeface="Univers LT Std 45 Light"/>
                <a:cs typeface="Univers LT Std 45 Light"/>
              </a:endParaRPr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F722221C-BFD0-1A47-AF2C-33E554869597}"/>
                </a:ext>
              </a:extLst>
            </p:cNvPr>
            <p:cNvSpPr/>
            <p:nvPr/>
          </p:nvSpPr>
          <p:spPr>
            <a:xfrm>
              <a:off x="5798809" y="3355756"/>
              <a:ext cx="3359751" cy="1895438"/>
            </a:xfrm>
            <a:prstGeom prst="parallelogram">
              <a:avLst>
                <a:gd name="adj" fmla="val 0"/>
              </a:avLst>
            </a:prstGeom>
            <a:solidFill>
              <a:schemeClr val="accent1">
                <a:lumMod val="40000"/>
                <a:lumOff val="60000"/>
              </a:schemeClr>
            </a:solidFill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1467" dirty="0">
                <a:solidFill>
                  <a:schemeClr val="bg1">
                    <a:lumMod val="95000"/>
                  </a:schemeClr>
                </a:solidFill>
                <a:effectLst>
                  <a:outerShdw dist="12700" dir="5400000" algn="tl" rotWithShape="0">
                    <a:schemeClr val="tx2">
                      <a:lumMod val="75000"/>
                      <a:alpha val="50000"/>
                    </a:schemeClr>
                  </a:outerShdw>
                </a:effectLst>
                <a:latin typeface="Univers LT Std 45 Light"/>
                <a:cs typeface="Univers LT Std 45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629444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3 images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E37EDCB6-BDFE-6B45-9871-08A8D3EB5E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2"/>
            <a:ext cx="4068823" cy="4563201"/>
          </a:xfrm>
          <a:prstGeom prst="parallelogram">
            <a:avLst>
              <a:gd name="adj" fmla="val 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D19E6AFC-FF21-0E47-866C-EF658352C9F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72467" y="1"/>
            <a:ext cx="4051888" cy="4563203"/>
          </a:xfrm>
          <a:prstGeom prst="parallelogram">
            <a:avLst>
              <a:gd name="adj" fmla="val 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FE7286-CE3E-7741-80FA-A85006FBDA0B}"/>
              </a:ext>
            </a:extLst>
          </p:cNvPr>
          <p:cNvGrpSpPr/>
          <p:nvPr userDrawn="1"/>
        </p:nvGrpSpPr>
        <p:grpSpPr>
          <a:xfrm>
            <a:off x="-2" y="4563200"/>
            <a:ext cx="12192003" cy="2294809"/>
            <a:chOff x="-911653" y="3355754"/>
            <a:chExt cx="10070213" cy="18954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F4B77508-4A7F-2A48-94B8-712FE4CCCD77}"/>
                </a:ext>
              </a:extLst>
            </p:cNvPr>
            <p:cNvSpPr/>
            <p:nvPr/>
          </p:nvSpPr>
          <p:spPr>
            <a:xfrm>
              <a:off x="-911653" y="3355756"/>
              <a:ext cx="3364264" cy="1895431"/>
            </a:xfrm>
            <a:prstGeom prst="parallelogram">
              <a:avLst>
                <a:gd name="adj" fmla="val 0"/>
              </a:avLst>
            </a:prstGeom>
            <a:solidFill>
              <a:schemeClr val="accent6"/>
            </a:solidFill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1467" dirty="0">
                <a:solidFill>
                  <a:schemeClr val="bg1">
                    <a:lumMod val="95000"/>
                  </a:schemeClr>
                </a:solidFill>
                <a:effectLst>
                  <a:outerShdw dist="12700" dir="5400000" algn="tl" rotWithShape="0">
                    <a:schemeClr val="tx2">
                      <a:lumMod val="75000"/>
                      <a:alpha val="50000"/>
                    </a:schemeClr>
                  </a:outerShdw>
                </a:effectLst>
                <a:latin typeface="Univers LT Std 45 Light"/>
                <a:cs typeface="Univers LT Std 45 Light"/>
              </a:endParaRPr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813DA8EE-1483-7A4E-85EB-D1E86EFC0A59}"/>
                </a:ext>
              </a:extLst>
            </p:cNvPr>
            <p:cNvSpPr/>
            <p:nvPr/>
          </p:nvSpPr>
          <p:spPr>
            <a:xfrm>
              <a:off x="2449068" y="3355754"/>
              <a:ext cx="3352755" cy="1895440"/>
            </a:xfrm>
            <a:prstGeom prst="parallelogram">
              <a:avLst>
                <a:gd name="adj" fmla="val 0"/>
              </a:avLst>
            </a:prstGeom>
            <a:solidFill>
              <a:schemeClr val="accent5"/>
            </a:solidFill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1467" dirty="0">
                <a:solidFill>
                  <a:schemeClr val="bg1">
                    <a:lumMod val="95000"/>
                  </a:schemeClr>
                </a:solidFill>
                <a:effectLst>
                  <a:outerShdw dist="12700" dir="5400000" algn="tl" rotWithShape="0">
                    <a:schemeClr val="tx2">
                      <a:lumMod val="75000"/>
                      <a:alpha val="50000"/>
                    </a:schemeClr>
                  </a:outerShdw>
                </a:effectLst>
                <a:latin typeface="Univers LT Std 45 Light"/>
                <a:cs typeface="Univers LT Std 45 Light"/>
              </a:endParaRPr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CCECC1E6-0AF5-CE4F-AF37-53622AD2DB61}"/>
                </a:ext>
              </a:extLst>
            </p:cNvPr>
            <p:cNvSpPr/>
            <p:nvPr/>
          </p:nvSpPr>
          <p:spPr>
            <a:xfrm>
              <a:off x="5798809" y="3355756"/>
              <a:ext cx="3359751" cy="1895438"/>
            </a:xfrm>
            <a:prstGeom prst="parallelogram">
              <a:avLst>
                <a:gd name="adj" fmla="val 0"/>
              </a:avLst>
            </a:prstGeom>
            <a:solidFill>
              <a:schemeClr val="accent2"/>
            </a:solidFill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1467" dirty="0">
                <a:solidFill>
                  <a:schemeClr val="bg1">
                    <a:lumMod val="95000"/>
                  </a:schemeClr>
                </a:solidFill>
                <a:effectLst>
                  <a:outerShdw dist="12700" dir="5400000" algn="tl" rotWithShape="0">
                    <a:schemeClr val="tx2">
                      <a:lumMod val="75000"/>
                      <a:alpha val="50000"/>
                    </a:schemeClr>
                  </a:outerShdw>
                </a:effectLst>
                <a:latin typeface="Univers LT Std 45 Light"/>
                <a:cs typeface="Univers LT Std 45 Light"/>
              </a:endParaRPr>
            </a:p>
          </p:txBody>
        </p:sp>
      </p:grp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5ABCE67B-0FFD-5241-9332-23E99B9B46F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20063" y="1"/>
            <a:ext cx="4071939" cy="4563200"/>
          </a:xfrm>
          <a:prstGeom prst="parallelogram">
            <a:avLst>
              <a:gd name="adj" fmla="val 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95115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0" grpId="0"/>
    </p:bldLst>
  </p:timing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3A45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bg1">
                  <a:lumMod val="95000"/>
                </a:schemeClr>
              </a:solidFill>
              <a:effectLst>
                <a:outerShdw dist="12700" dir="5400000" algn="tl" rotWithShape="0">
                  <a:schemeClr val="tx2">
                    <a:lumMod val="75000"/>
                    <a:alpha val="50000"/>
                  </a:schemeClr>
                </a:outerShdw>
              </a:effectLst>
              <a:cs typeface="Univers LT Std 45 Light"/>
            </a:endParaRPr>
          </a:p>
        </p:txBody>
      </p:sp>
    </p:spTree>
    <p:extLst>
      <p:ext uri="{BB962C8B-B14F-4D97-AF65-F5344CB8AC3E}">
        <p14:creationId xmlns:p14="http://schemas.microsoft.com/office/powerpoint/2010/main" val="3215910933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External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3809921972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External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295546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8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233416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box with left strip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2699ECA7-B3B5-8D4E-B208-AF02910538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"/>
          <a:stretch/>
        </p:blipFill>
        <p:spPr>
          <a:xfrm rot="10800000">
            <a:off x="-1" y="0"/>
            <a:ext cx="993045" cy="6857992"/>
          </a:xfrm>
          <a:prstGeom prst="rect">
            <a:avLst/>
          </a:prstGeom>
        </p:spPr>
      </p:pic>
      <p:pic>
        <p:nvPicPr>
          <p:cNvPr id="31" name="Image">
            <a:extLst>
              <a:ext uri="{FF2B5EF4-FFF2-40B4-BE49-F238E27FC236}">
                <a16:creationId xmlns:a16="http://schemas.microsoft.com/office/drawing/2014/main" id="{9A615E0E-DE69-A645-902E-023559915E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6BD6219-57F7-8446-9CFB-54D629232D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677" y="695225"/>
            <a:ext cx="10542130" cy="590931"/>
          </a:xfrm>
        </p:spPr>
        <p:txBody>
          <a:bodyPr lIns="0" rIns="0"/>
          <a:lstStyle/>
          <a:p>
            <a:r>
              <a:rPr lang="en-US" dirty="0"/>
              <a:t>Slide Title</a:t>
            </a:r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90243BB2-13CD-484A-B8E3-12B95AC6201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21663" y="1874564"/>
            <a:ext cx="10541723" cy="4657645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17E6C8D9-8AA3-4B4E-BFD6-648DDCA1BA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1282" y="327155"/>
            <a:ext cx="10542129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23" name="Text Placeholder 31">
            <a:extLst>
              <a:ext uri="{FF2B5EF4-FFF2-40B4-BE49-F238E27FC236}">
                <a16:creationId xmlns:a16="http://schemas.microsoft.com/office/drawing/2014/main" id="{F872888C-4E0A-DB41-9C82-85BD369F08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1545" y="1395694"/>
            <a:ext cx="10542130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C23197-CDCD-7B41-A4DF-E6E6F729FF4B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8028437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/o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231616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86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366520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75360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78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4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32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10134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54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30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ith Full Image L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6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7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Product Focused with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7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boxes with left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92CE2E4-1190-3D41-A038-70523F5D89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677" y="695225"/>
            <a:ext cx="10542130" cy="590931"/>
          </a:xfrm>
        </p:spPr>
        <p:txBody>
          <a:bodyPr lIns="0" rIns="0"/>
          <a:lstStyle/>
          <a:p>
            <a:r>
              <a:rPr lang="en-US" dirty="0"/>
              <a:t>Slide Title</a:t>
            </a:r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39561789-3D10-7E4C-8B97-3512A5BC8A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21663" y="1395694"/>
            <a:ext cx="5106641" cy="5136515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7030E2FF-6A19-7E41-93B4-9312F8F11B1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55159" y="1395694"/>
            <a:ext cx="5106641" cy="5136515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CE2C554-EAB4-FD44-852B-68B4F9CC8E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"/>
          <a:stretch/>
        </p:blipFill>
        <p:spPr>
          <a:xfrm rot="10800000">
            <a:off x="-1" y="0"/>
            <a:ext cx="993045" cy="6857992"/>
          </a:xfrm>
          <a:prstGeom prst="rect">
            <a:avLst/>
          </a:prstGeom>
        </p:spPr>
      </p:pic>
      <p:pic>
        <p:nvPicPr>
          <p:cNvPr id="20" name="Image">
            <a:extLst>
              <a:ext uri="{FF2B5EF4-FFF2-40B4-BE49-F238E27FC236}">
                <a16:creationId xmlns:a16="http://schemas.microsoft.com/office/drawing/2014/main" id="{8129F967-DDD4-834A-96A5-29BEC8B9DF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172593A-DFBE-724E-93F7-783654C7B9E3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236936775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91781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7299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5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Top_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3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1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71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40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Extern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290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805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5_Extern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2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93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xt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592425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99993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61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External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0545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boxes with left strip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92CE2E4-1190-3D41-A038-70523F5D89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677" y="695225"/>
            <a:ext cx="10542130" cy="590931"/>
          </a:xfrm>
        </p:spPr>
        <p:txBody>
          <a:bodyPr lIns="0" rIns="0"/>
          <a:lstStyle/>
          <a:p>
            <a:r>
              <a:rPr lang="en-US" dirty="0"/>
              <a:t>Slide Title</a:t>
            </a:r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39561789-3D10-7E4C-8B97-3512A5BC8A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21663" y="1874564"/>
            <a:ext cx="5106641" cy="4657645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52B52F83-9A5C-8B4A-95B4-2975C6FFD6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1282" y="327155"/>
            <a:ext cx="10542129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6" name="Text Placeholder 31">
            <a:extLst>
              <a:ext uri="{FF2B5EF4-FFF2-40B4-BE49-F238E27FC236}">
                <a16:creationId xmlns:a16="http://schemas.microsoft.com/office/drawing/2014/main" id="{A1CDB61C-80C3-3443-93C9-A592486713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1545" y="1395694"/>
            <a:ext cx="10542130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7030E2FF-6A19-7E41-93B4-9312F8F11B1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55159" y="1874564"/>
            <a:ext cx="5106641" cy="4657645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CE2C554-EAB4-FD44-852B-68B4F9CC8E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"/>
          <a:stretch/>
        </p:blipFill>
        <p:spPr>
          <a:xfrm rot="10800000">
            <a:off x="-1" y="0"/>
            <a:ext cx="993045" cy="6857992"/>
          </a:xfrm>
          <a:prstGeom prst="rect">
            <a:avLst/>
          </a:prstGeom>
        </p:spPr>
      </p:pic>
      <p:pic>
        <p:nvPicPr>
          <p:cNvPr id="20" name="Image">
            <a:extLst>
              <a:ext uri="{FF2B5EF4-FFF2-40B4-BE49-F238E27FC236}">
                <a16:creationId xmlns:a16="http://schemas.microsoft.com/office/drawing/2014/main" id="{8129F967-DDD4-834A-96A5-29BEC8B9DF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172593A-DFBE-724E-93F7-783654C7B9E3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815519250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>
                <a:solidFill>
                  <a:schemeClr val="bg1"/>
                </a:solidFill>
              </a:rPr>
              <a:t>“Place Quote Here”</a:t>
            </a:r>
          </a:p>
        </p:txBody>
      </p:sp>
      <p:pic>
        <p:nvPicPr>
          <p:cNvPr id="14" name="Content Placeholder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067" y="6325817"/>
            <a:ext cx="1408853" cy="341376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/>
              <a:t>–First and Last Name, 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781203" y="6400800"/>
            <a:ext cx="1825580" cy="243840"/>
          </a:xfrm>
        </p:spPr>
        <p:txBody>
          <a:bodyPr vert="horz" lIns="0" tIns="45720" rIns="0" bIns="45720" rtlCol="0" anchor="ctr"/>
          <a:lstStyle>
            <a:lvl1pPr marL="0" marR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lang="en-US" sz="1600" dirty="0">
                <a:solidFill>
                  <a:schemeClr val="bg1"/>
                </a:solidFill>
              </a:defRPr>
            </a:lvl1pPr>
          </a:lstStyle>
          <a:p>
            <a:r>
              <a:rPr lang="en-US" sz="1333" err="1"/>
              <a:t>ni.com</a:t>
            </a:r>
            <a:r>
              <a:rPr lang="en-US" sz="1333"/>
              <a:t>/</a:t>
            </a:r>
            <a:r>
              <a:rPr lang="en-US" sz="1333" err="1"/>
              <a:t>iiot</a:t>
            </a:r>
            <a:endParaRPr lang="en-US" sz="1333"/>
          </a:p>
        </p:txBody>
      </p:sp>
    </p:spTree>
    <p:extLst>
      <p:ext uri="{BB962C8B-B14F-4D97-AF65-F5344CB8AC3E}">
        <p14:creationId xmlns:p14="http://schemas.microsoft.com/office/powerpoint/2010/main" val="1124499590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040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88361450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itle Slide w/o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3252894277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00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63547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518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366520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75360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424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2 Line Heading w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33542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46615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20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xternal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9776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10134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70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box with small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447B4AA6-5104-9744-8E92-70D7A403B52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02597" y="-11"/>
            <a:ext cx="2341103" cy="6858011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A9BD1BC-C5EF-4648-A5CB-AF3CD1174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906" y="695225"/>
            <a:ext cx="8129900" cy="590931"/>
          </a:xfrm>
        </p:spPr>
        <p:txBody>
          <a:bodyPr lIns="0" rIns="0"/>
          <a:lstStyle/>
          <a:p>
            <a:r>
              <a:rPr lang="en-US" dirty="0"/>
              <a:t>Slide Title</a:t>
            </a:r>
          </a:p>
        </p:txBody>
      </p:sp>
      <p:sp>
        <p:nvSpPr>
          <p:cNvPr id="26" name="Content Placeholder 9">
            <a:extLst>
              <a:ext uri="{FF2B5EF4-FFF2-40B4-BE49-F238E27FC236}">
                <a16:creationId xmlns:a16="http://schemas.microsoft.com/office/drawing/2014/main" id="{C407C388-E6B8-E749-BCFB-7E576788EFE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33800" y="1874564"/>
            <a:ext cx="8129586" cy="4657645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282544D4-C803-484E-9A85-5C85653E66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33511" y="327155"/>
            <a:ext cx="8129899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0" name="Text Placeholder 31">
            <a:extLst>
              <a:ext uri="{FF2B5EF4-FFF2-40B4-BE49-F238E27FC236}">
                <a16:creationId xmlns:a16="http://schemas.microsoft.com/office/drawing/2014/main" id="{1E9D40B9-0028-DA4B-8E95-DA397F305A1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33774" y="1395694"/>
            <a:ext cx="8129900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B879D87-6CB0-9047-81FD-DD35D2509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"/>
          <a:stretch/>
        </p:blipFill>
        <p:spPr>
          <a:xfrm rot="10800000">
            <a:off x="-1" y="0"/>
            <a:ext cx="993045" cy="6857992"/>
          </a:xfrm>
          <a:prstGeom prst="rect">
            <a:avLst/>
          </a:prstGeom>
        </p:spPr>
      </p:pic>
      <p:pic>
        <p:nvPicPr>
          <p:cNvPr id="18" name="Image">
            <a:extLst>
              <a:ext uri="{FF2B5EF4-FFF2-40B4-BE49-F238E27FC236}">
                <a16:creationId xmlns:a16="http://schemas.microsoft.com/office/drawing/2014/main" id="{F6C8BD1F-F220-3341-821A-D9F82E670DF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176C418-668A-F445-AE50-B5D32A8B8355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453759719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38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L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64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342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Product Focused with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8582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91781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7299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8264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Image Top_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17052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075288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4068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876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59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4" t="4385" r="6075" b="24623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82494" y="3060700"/>
            <a:ext cx="10666506" cy="1133757"/>
          </a:xfrm>
        </p:spPr>
        <p:txBody>
          <a:bodyPr anchor="b">
            <a:normAutofit/>
          </a:bodyPr>
          <a:lstStyle>
            <a:lvl1pPr algn="l">
              <a:defRPr sz="5400" b="1" i="0" baseline="0">
                <a:solidFill>
                  <a:schemeClr val="bg1"/>
                </a:solidFill>
                <a:latin typeface="+mn-lt"/>
                <a:ea typeface="Apple Braille" charset="0"/>
                <a:cs typeface="Apple Braille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8938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box with medium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CF0B041-1592-7A40-91DF-DE8C37719D6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90600" y="-11"/>
            <a:ext cx="4191001" cy="6858011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467EB33-ED08-654E-AE8C-27D2D4873D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5151" y="695225"/>
            <a:ext cx="6348655" cy="590931"/>
          </a:xfrm>
        </p:spPr>
        <p:txBody>
          <a:bodyPr lIns="0" rIns="0"/>
          <a:lstStyle/>
          <a:p>
            <a:r>
              <a:rPr lang="en-US" dirty="0"/>
              <a:t>Slide 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556016BF-4ADB-0746-9895-E4E327AD35C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14976" y="1874564"/>
            <a:ext cx="6348410" cy="4657645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38D4813-1039-4942-940D-15CFA040AF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4755" y="327155"/>
            <a:ext cx="6348655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7" name="Text Placeholder 31">
            <a:extLst>
              <a:ext uri="{FF2B5EF4-FFF2-40B4-BE49-F238E27FC236}">
                <a16:creationId xmlns:a16="http://schemas.microsoft.com/office/drawing/2014/main" id="{87D8B10B-1A27-1E40-A964-277CF49DB7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15019" y="1395694"/>
            <a:ext cx="6348655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24D136-441F-F44B-9766-1FEFC192A8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"/>
          <a:stretch/>
        </p:blipFill>
        <p:spPr>
          <a:xfrm rot="10800000">
            <a:off x="-1" y="0"/>
            <a:ext cx="993045" cy="6857992"/>
          </a:xfrm>
          <a:prstGeom prst="rect">
            <a:avLst/>
          </a:prstGeom>
        </p:spPr>
      </p:pic>
      <p:pic>
        <p:nvPicPr>
          <p:cNvPr id="19" name="Image">
            <a:extLst>
              <a:ext uri="{FF2B5EF4-FFF2-40B4-BE49-F238E27FC236}">
                <a16:creationId xmlns:a16="http://schemas.microsoft.com/office/drawing/2014/main" id="{93F0BB9D-E93E-D643-A45B-B51F1C4D32C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5ADFA87-621A-0A46-9821-0318F489E9B0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44471301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31914" y="142829"/>
            <a:ext cx="10893337" cy="9640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632451" y="1143001"/>
            <a:ext cx="5892800" cy="11017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4972794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01600" y="6019800"/>
            <a:ext cx="119888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01987961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591580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box with large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CF0B041-1592-7A40-91DF-DE8C37719D6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7900" y="0"/>
            <a:ext cx="6696073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58FBB93-958F-D34A-A420-116A082A0A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7627" y="695225"/>
            <a:ext cx="3866179" cy="590931"/>
          </a:xfrm>
        </p:spPr>
        <p:txBody>
          <a:bodyPr lIns="0" rIns="0"/>
          <a:lstStyle/>
          <a:p>
            <a:r>
              <a:rPr lang="en-US" dirty="0"/>
              <a:t>Slide Title</a:t>
            </a:r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BD4C9327-19F2-2D46-9BB3-4B822562E33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97355" y="1874564"/>
            <a:ext cx="3866030" cy="4657645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D31D11FC-86A0-F74B-BDBF-C78F26DD19D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97231" y="327155"/>
            <a:ext cx="3866179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8" name="Text Placeholder 31">
            <a:extLst>
              <a:ext uri="{FF2B5EF4-FFF2-40B4-BE49-F238E27FC236}">
                <a16:creationId xmlns:a16="http://schemas.microsoft.com/office/drawing/2014/main" id="{DF531D75-CC58-5E44-BC0D-A13051768C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7495" y="1395694"/>
            <a:ext cx="3866179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857455-079E-A745-AA73-D90A3B95D2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"/>
          <a:stretch/>
        </p:blipFill>
        <p:spPr>
          <a:xfrm rot="10800000">
            <a:off x="-1" y="0"/>
            <a:ext cx="993045" cy="6857992"/>
          </a:xfrm>
          <a:prstGeom prst="rect">
            <a:avLst/>
          </a:prstGeom>
        </p:spPr>
      </p:pic>
      <p:pic>
        <p:nvPicPr>
          <p:cNvPr id="19" name="Image">
            <a:extLst>
              <a:ext uri="{FF2B5EF4-FFF2-40B4-BE49-F238E27FC236}">
                <a16:creationId xmlns:a16="http://schemas.microsoft.com/office/drawing/2014/main" id="{DB341820-7372-484C-885D-86F1C93B53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B5A385A-BAB9-B042-8917-604DEEE42E03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3669210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box with small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CF0B041-1592-7A40-91DF-DE8C37719D6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850897" y="-11"/>
            <a:ext cx="2341103" cy="6858011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DEF5A3F-CA78-1F42-9D15-B305FF7744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5916" y="695225"/>
            <a:ext cx="8149084" cy="590931"/>
          </a:xfrm>
        </p:spPr>
        <p:txBody>
          <a:bodyPr lIns="0" rIns="0"/>
          <a:lstStyle/>
          <a:p>
            <a:r>
              <a:rPr lang="en-US" dirty="0"/>
              <a:t>Slide 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C7CA72B4-0F4E-504F-B330-9D1729DDC24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75810" y="1874564"/>
            <a:ext cx="8148769" cy="4657645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84744F0-D62C-5143-917C-799886FE64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75521" y="327155"/>
            <a:ext cx="8149083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7" name="Text Placeholder 31">
            <a:extLst>
              <a:ext uri="{FF2B5EF4-FFF2-40B4-BE49-F238E27FC236}">
                <a16:creationId xmlns:a16="http://schemas.microsoft.com/office/drawing/2014/main" id="{A6033F4B-F476-6043-BE5D-983F5FE7C36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75784" y="1395694"/>
            <a:ext cx="8149084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DEB42F-7E9B-3448-AB25-1C122CFCAD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"/>
          <a:stretch/>
        </p:blipFill>
        <p:spPr>
          <a:xfrm rot="10800000">
            <a:off x="-1" y="0"/>
            <a:ext cx="993045" cy="6857992"/>
          </a:xfrm>
          <a:prstGeom prst="rect">
            <a:avLst/>
          </a:prstGeom>
        </p:spPr>
      </p:pic>
      <p:pic>
        <p:nvPicPr>
          <p:cNvPr id="13" name="Image">
            <a:extLst>
              <a:ext uri="{FF2B5EF4-FFF2-40B4-BE49-F238E27FC236}">
                <a16:creationId xmlns:a16="http://schemas.microsoft.com/office/drawing/2014/main" id="{559593AB-08F6-AC49-BFC9-9708F6FD65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2EC2B17-1E57-0441-953D-FDDCE2BAAFDE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1979882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box with medium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CF0B041-1592-7A40-91DF-DE8C37719D6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000999" y="-11"/>
            <a:ext cx="4191001" cy="6858011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34BEAE-1964-4A41-B73B-5DE55E90D5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"/>
          <a:stretch/>
        </p:blipFill>
        <p:spPr>
          <a:xfrm rot="10800000">
            <a:off x="-1" y="0"/>
            <a:ext cx="993045" cy="6857992"/>
          </a:xfrm>
          <a:prstGeom prst="rect">
            <a:avLst/>
          </a:prstGeom>
        </p:spPr>
      </p:pic>
      <p:pic>
        <p:nvPicPr>
          <p:cNvPr id="14" name="Image">
            <a:extLst>
              <a:ext uri="{FF2B5EF4-FFF2-40B4-BE49-F238E27FC236}">
                <a16:creationId xmlns:a16="http://schemas.microsoft.com/office/drawing/2014/main" id="{33F24DBE-264E-F94C-8FB3-FE8A3D9770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768705B-9EEA-6449-A887-E27409C55268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D49B707-3B8C-5A47-B177-422D52ECD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5916" y="695225"/>
            <a:ext cx="6244431" cy="590931"/>
          </a:xfrm>
        </p:spPr>
        <p:txBody>
          <a:bodyPr lIns="0" rIns="0"/>
          <a:lstStyle/>
          <a:p>
            <a:r>
              <a:rPr lang="en-US" dirty="0"/>
              <a:t>Slide Title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7800F843-E451-D646-80C8-4D5C0E5D38A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75811" y="1874564"/>
            <a:ext cx="6244190" cy="4657645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BB6D5116-0889-E147-B422-DA7207EBE2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75521" y="327155"/>
            <a:ext cx="6244431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24" name="Text Placeholder 31">
            <a:extLst>
              <a:ext uri="{FF2B5EF4-FFF2-40B4-BE49-F238E27FC236}">
                <a16:creationId xmlns:a16="http://schemas.microsoft.com/office/drawing/2014/main" id="{DE9F7FBB-6E03-D04B-96A6-17AB2E66636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75784" y="1395694"/>
            <a:ext cx="6244431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993786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box with large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CF0B041-1592-7A40-91DF-DE8C37719D6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51232" y="-11"/>
            <a:ext cx="6640768" cy="6858011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E19747-583B-F049-9DE6-B7086C0EB5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"/>
          <a:stretch/>
        </p:blipFill>
        <p:spPr>
          <a:xfrm rot="10800000">
            <a:off x="-1" y="0"/>
            <a:ext cx="993045" cy="6857992"/>
          </a:xfrm>
          <a:prstGeom prst="rect">
            <a:avLst/>
          </a:prstGeom>
        </p:spPr>
      </p:pic>
      <p:pic>
        <p:nvPicPr>
          <p:cNvPr id="13" name="Image">
            <a:extLst>
              <a:ext uri="{FF2B5EF4-FFF2-40B4-BE49-F238E27FC236}">
                <a16:creationId xmlns:a16="http://schemas.microsoft.com/office/drawing/2014/main" id="{B2AE4B2D-A1A6-584D-8806-3A21F434A7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E58551F-15B1-174D-9B95-F7DBE290EDBA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5C7E12B-E8CB-9A41-92FA-1019F576E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5916" y="695225"/>
            <a:ext cx="3793235" cy="590931"/>
          </a:xfrm>
        </p:spPr>
        <p:txBody>
          <a:bodyPr lIns="0" rIns="0"/>
          <a:lstStyle/>
          <a:p>
            <a:r>
              <a:rPr lang="en-US" dirty="0"/>
              <a:t>Slide Title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C57116F0-FAEB-E744-8C06-2DBCF13B0C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75811" y="1874564"/>
            <a:ext cx="3793089" cy="4657645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8D26AF67-EEEB-8D4D-9F26-42321F1054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75521" y="327155"/>
            <a:ext cx="3793235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25" name="Text Placeholder 31">
            <a:extLst>
              <a:ext uri="{FF2B5EF4-FFF2-40B4-BE49-F238E27FC236}">
                <a16:creationId xmlns:a16="http://schemas.microsoft.com/office/drawing/2014/main" id="{30F0DC5A-7034-2E45-98B5-A664643CBE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75784" y="1395694"/>
            <a:ext cx="3793235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5269384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Green Content 1 box with medium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11512A22-4D06-E346-B502-9177F97B74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67"/>
          <a:stretch/>
        </p:blipFill>
        <p:spPr>
          <a:xfrm>
            <a:off x="2" y="2"/>
            <a:ext cx="997775" cy="6857998"/>
          </a:xfrm>
          <a:prstGeom prst="rect">
            <a:avLst/>
          </a:prstGeom>
        </p:spPr>
      </p:pic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5258AE5-4320-034C-B0C8-1E6759D3794A}"/>
              </a:ext>
            </a:extLst>
          </p:cNvPr>
          <p:cNvSpPr/>
          <p:nvPr userDrawn="1"/>
        </p:nvSpPr>
        <p:spPr>
          <a:xfrm>
            <a:off x="996544" y="-11"/>
            <a:ext cx="5177717" cy="6858001"/>
          </a:xfrm>
          <a:prstGeom prst="rect">
            <a:avLst/>
          </a:prstGeom>
          <a:solidFill>
            <a:schemeClr val="tx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dirty="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90F3C8-E13B-FB42-BE44-C140A028DEB0}"/>
              </a:ext>
            </a:extLst>
          </p:cNvPr>
          <p:cNvSpPr/>
          <p:nvPr userDrawn="1"/>
        </p:nvSpPr>
        <p:spPr>
          <a:xfrm>
            <a:off x="6165936" y="-11"/>
            <a:ext cx="328468" cy="6858001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dirty="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8F18549F-BC91-B74F-B0B0-DECA6A5793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504107" y="-11"/>
            <a:ext cx="5687893" cy="6858011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21C932D6-94B9-9C4B-AA8A-93F4265A9C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7015" y="695215"/>
            <a:ext cx="4516611" cy="590931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6" name="Content Placeholder 9">
            <a:extLst>
              <a:ext uri="{FF2B5EF4-FFF2-40B4-BE49-F238E27FC236}">
                <a16:creationId xmlns:a16="http://schemas.microsoft.com/office/drawing/2014/main" id="{F16526BB-4E10-3241-B335-C4A0505E3CB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26744" y="1874554"/>
            <a:ext cx="4516437" cy="4657645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586F9B00-93D6-7446-BE76-CE8A1FA795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26619" y="327145"/>
            <a:ext cx="4516611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0" name="Text Placeholder 31">
            <a:extLst>
              <a:ext uri="{FF2B5EF4-FFF2-40B4-BE49-F238E27FC236}">
                <a16:creationId xmlns:a16="http://schemas.microsoft.com/office/drawing/2014/main" id="{39CDCD6F-5CAF-1B4B-BEC1-8BC1ECDC14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6883" y="1395684"/>
            <a:ext cx="4516611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0C116B-952F-AC4C-9475-3ECAACADAA4C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1139989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Green Content 1 box with medium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30F71-01AE-3B47-A421-55E08E098922}"/>
              </a:ext>
            </a:extLst>
          </p:cNvPr>
          <p:cNvSpPr/>
          <p:nvPr userDrawn="1"/>
        </p:nvSpPr>
        <p:spPr>
          <a:xfrm>
            <a:off x="7016750" y="-1"/>
            <a:ext cx="5177717" cy="6858001"/>
          </a:xfrm>
          <a:prstGeom prst="rect">
            <a:avLst/>
          </a:prstGeom>
          <a:solidFill>
            <a:schemeClr val="tx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dirty="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D26DF4-FA5C-D84D-A8B6-16535A5C0EF5}"/>
              </a:ext>
            </a:extLst>
          </p:cNvPr>
          <p:cNvSpPr/>
          <p:nvPr userDrawn="1"/>
        </p:nvSpPr>
        <p:spPr>
          <a:xfrm>
            <a:off x="6688282" y="-1"/>
            <a:ext cx="328468" cy="6858001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dirty="0" err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1512A22-4D06-E346-B502-9177F97B74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67"/>
          <a:stretch/>
        </p:blipFill>
        <p:spPr>
          <a:xfrm>
            <a:off x="2" y="2"/>
            <a:ext cx="997775" cy="6857998"/>
          </a:xfrm>
          <a:prstGeom prst="rect">
            <a:avLst/>
          </a:prstGeom>
        </p:spPr>
      </p:pic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B38DFCA8-F118-124C-B788-58C1E7B4EB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97776" y="-11"/>
            <a:ext cx="5687893" cy="6858011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2236A33-E2CA-F843-BED1-BC17AB49A6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47221" y="695225"/>
            <a:ext cx="4516611" cy="590931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EC336CC6-83BD-D048-8062-291E35963D7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346950" y="1874564"/>
            <a:ext cx="4516437" cy="4657645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9C40703-70D8-4D45-B830-25CE5FEB93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46825" y="327155"/>
            <a:ext cx="4516611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7" name="Text Placeholder 31">
            <a:extLst>
              <a:ext uri="{FF2B5EF4-FFF2-40B4-BE49-F238E27FC236}">
                <a16:creationId xmlns:a16="http://schemas.microsoft.com/office/drawing/2014/main" id="{C28C767E-A76A-9646-BCF1-E61AD25F54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47089" y="1395694"/>
            <a:ext cx="4516611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85490F-0427-D844-A282-63C29905C7B8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63342709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 Green bar Content 1 box with medium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8D26DF4-FA5C-D84D-A8B6-16535A5C0EF5}"/>
              </a:ext>
            </a:extLst>
          </p:cNvPr>
          <p:cNvSpPr/>
          <p:nvPr userDrawn="1"/>
        </p:nvSpPr>
        <p:spPr>
          <a:xfrm>
            <a:off x="5187335" y="-1"/>
            <a:ext cx="328468" cy="6858001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dirty="0" err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1512A22-4D06-E346-B502-9177F97B74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67"/>
          <a:stretch/>
        </p:blipFill>
        <p:spPr>
          <a:xfrm>
            <a:off x="2" y="2"/>
            <a:ext cx="997775" cy="6857998"/>
          </a:xfrm>
          <a:prstGeom prst="rect">
            <a:avLst/>
          </a:prstGeom>
        </p:spPr>
      </p:pic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B38DFCA8-F118-124C-B788-58C1E7B4EB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97777" y="-11"/>
            <a:ext cx="4177474" cy="6858011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2236A33-E2CA-F843-BED1-BC17AB49A6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38763" y="695225"/>
            <a:ext cx="6025069" cy="590931"/>
          </a:xfrm>
        </p:spPr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EC336CC6-83BD-D048-8062-291E35963D7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38551" y="1874564"/>
            <a:ext cx="6024837" cy="4657645"/>
          </a:xfrm>
        </p:spPr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9C40703-70D8-4D45-B830-25CE5FEB93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38367" y="327155"/>
            <a:ext cx="6025069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7" name="Text Placeholder 31">
            <a:extLst>
              <a:ext uri="{FF2B5EF4-FFF2-40B4-BE49-F238E27FC236}">
                <a16:creationId xmlns:a16="http://schemas.microsoft.com/office/drawing/2014/main" id="{C28C767E-A76A-9646-BCF1-E61AD25F54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8631" y="1395694"/>
            <a:ext cx="6025069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F98853-DF03-D049-ABDC-9F4A569E6381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8863478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 Green bar Content 1 box with medium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8D26DF4-FA5C-D84D-A8B6-16535A5C0EF5}"/>
              </a:ext>
            </a:extLst>
          </p:cNvPr>
          <p:cNvSpPr/>
          <p:nvPr userDrawn="1"/>
        </p:nvSpPr>
        <p:spPr>
          <a:xfrm>
            <a:off x="7683233" y="-1"/>
            <a:ext cx="328468" cy="6858001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dirty="0" err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1512A22-4D06-E346-B502-9177F97B74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67"/>
          <a:stretch/>
        </p:blipFill>
        <p:spPr>
          <a:xfrm>
            <a:off x="2" y="2"/>
            <a:ext cx="997775" cy="6857998"/>
          </a:xfrm>
          <a:prstGeom prst="rect">
            <a:avLst/>
          </a:prstGeom>
        </p:spPr>
      </p:pic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B38DFCA8-F118-124C-B788-58C1E7B4EB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014526" y="-11"/>
            <a:ext cx="4177474" cy="6858011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2236A33-E2CA-F843-BED1-BC17AB49A6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031" y="695225"/>
            <a:ext cx="6025069" cy="590931"/>
          </a:xfrm>
        </p:spPr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EC336CC6-83BD-D048-8062-291E35963D7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20819" y="1874564"/>
            <a:ext cx="6024837" cy="4657645"/>
          </a:xfrm>
        </p:spPr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9C40703-70D8-4D45-B830-25CE5FEB93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20635" y="327155"/>
            <a:ext cx="6025069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7" name="Text Placeholder 31">
            <a:extLst>
              <a:ext uri="{FF2B5EF4-FFF2-40B4-BE49-F238E27FC236}">
                <a16:creationId xmlns:a16="http://schemas.microsoft.com/office/drawing/2014/main" id="{C28C767E-A76A-9646-BCF1-E61AD25F54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0899" y="1395694"/>
            <a:ext cx="6025069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B4D76D-A8AC-044E-A337-15900E3D20AE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8043118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feature layout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B2D7834-12E4-5840-AF86-22CF03FEFF94}"/>
              </a:ext>
            </a:extLst>
          </p:cNvPr>
          <p:cNvSpPr/>
          <p:nvPr userDrawn="1"/>
        </p:nvSpPr>
        <p:spPr>
          <a:xfrm>
            <a:off x="993046" y="4022726"/>
            <a:ext cx="11198954" cy="2835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501A12-A5D9-0846-82A2-CE97977208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"/>
          <a:stretch/>
        </p:blipFill>
        <p:spPr>
          <a:xfrm rot="10800000">
            <a:off x="-1" y="0"/>
            <a:ext cx="993045" cy="6857992"/>
          </a:xfrm>
          <a:prstGeom prst="rect">
            <a:avLst/>
          </a:prstGeom>
        </p:spPr>
      </p:pic>
      <p:pic>
        <p:nvPicPr>
          <p:cNvPr id="4" name="Image">
            <a:extLst>
              <a:ext uri="{FF2B5EF4-FFF2-40B4-BE49-F238E27FC236}">
                <a16:creationId xmlns:a16="http://schemas.microsoft.com/office/drawing/2014/main" id="{6A3E4A46-72C4-CB4C-8F81-CDF21CB12C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4C9E40F-392F-D048-B50A-4BEB18C07A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4204" y="704620"/>
            <a:ext cx="5104370" cy="590931"/>
          </a:xfrm>
        </p:spPr>
        <p:txBody>
          <a:bodyPr lIns="0" rIns="0"/>
          <a:lstStyle/>
          <a:p>
            <a:r>
              <a:rPr lang="en-US" dirty="0"/>
              <a:t>Slide Title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A233752E-0206-9342-B552-B5F45B11D5D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324041" y="1746721"/>
            <a:ext cx="5104173" cy="1948979"/>
          </a:xfrm>
        </p:spPr>
        <p:txBody>
          <a:bodyPr lIns="0" rIns="0"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31">
            <a:extLst>
              <a:ext uri="{FF2B5EF4-FFF2-40B4-BE49-F238E27FC236}">
                <a16:creationId xmlns:a16="http://schemas.microsoft.com/office/drawing/2014/main" id="{97CBF19E-4B15-3C4C-90F6-831FC67427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24072" y="1405089"/>
            <a:ext cx="5104370" cy="341632"/>
          </a:xfrm>
        </p:spPr>
        <p:txBody>
          <a:bodyPr wrap="square">
            <a:sp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Key Features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D29E6010-B2C9-3740-A109-EA3538472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20377" y="336550"/>
            <a:ext cx="5104370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26" name="Picture Placeholder 9">
            <a:extLst>
              <a:ext uri="{FF2B5EF4-FFF2-40B4-BE49-F238E27FC236}">
                <a16:creationId xmlns:a16="http://schemas.microsoft.com/office/drawing/2014/main" id="{B17FFFA9-BBD0-6B4B-891B-396550D27EA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759210" y="336550"/>
            <a:ext cx="5100705" cy="335915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90427C61-AAE9-9047-99AC-2C0713D942BA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324041" y="4709274"/>
            <a:ext cx="5104173" cy="1812176"/>
          </a:xfrm>
        </p:spPr>
        <p:txBody>
          <a:bodyPr lIns="0" rIns="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31">
            <a:extLst>
              <a:ext uri="{FF2B5EF4-FFF2-40B4-BE49-F238E27FC236}">
                <a16:creationId xmlns:a16="http://schemas.microsoft.com/office/drawing/2014/main" id="{29762B76-3A33-0A4D-A044-81E06D2C57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24072" y="4350177"/>
            <a:ext cx="5104370" cy="341632"/>
          </a:xfrm>
        </p:spPr>
        <p:txBody>
          <a:bodyPr wrap="square">
            <a:sp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Key Applications</a:t>
            </a:r>
          </a:p>
        </p:txBody>
      </p:sp>
      <p:sp>
        <p:nvSpPr>
          <p:cNvPr id="30" name="Content Placeholder 9">
            <a:extLst>
              <a:ext uri="{FF2B5EF4-FFF2-40B4-BE49-F238E27FC236}">
                <a16:creationId xmlns:a16="http://schemas.microsoft.com/office/drawing/2014/main" id="{86F9005F-5AE7-964A-BD93-15A5FCAE1296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757761" y="4709274"/>
            <a:ext cx="5104173" cy="1812176"/>
          </a:xfrm>
        </p:spPr>
        <p:txBody>
          <a:bodyPr lIns="0" rIns="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31">
            <a:extLst>
              <a:ext uri="{FF2B5EF4-FFF2-40B4-BE49-F238E27FC236}">
                <a16:creationId xmlns:a16="http://schemas.microsoft.com/office/drawing/2014/main" id="{0517EF6E-4484-7D45-84D9-9F8EDBB0C71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57792" y="4350177"/>
            <a:ext cx="5104370" cy="341632"/>
          </a:xfrm>
        </p:spPr>
        <p:txBody>
          <a:bodyPr wrap="square">
            <a:sp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Other Features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21DC01-B2B2-8F4C-86C5-907C4C50C3B7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488616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242" y="365125"/>
            <a:ext cx="11520000" cy="1325563"/>
          </a:xfrm>
        </p:spPr>
        <p:txBody>
          <a:bodyPr/>
          <a:lstStyle>
            <a:lvl1pPr>
              <a:defRPr b="1" i="0" baseline="0">
                <a:solidFill>
                  <a:srgbClr val="404040"/>
                </a:solidFill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243" y="1825625"/>
            <a:ext cx="11511643" cy="4068099"/>
          </a:xfrm>
        </p:spPr>
        <p:txBody>
          <a:bodyPr/>
          <a:lstStyle>
            <a:lvl1pPr>
              <a:defRPr>
                <a:solidFill>
                  <a:srgbClr val="646464"/>
                </a:solidFill>
              </a:defRPr>
            </a:lvl1pPr>
            <a:lvl2pPr>
              <a:defRPr>
                <a:solidFill>
                  <a:srgbClr val="646464"/>
                </a:solidFill>
              </a:defRPr>
            </a:lvl2pPr>
            <a:lvl3pPr>
              <a:defRPr>
                <a:solidFill>
                  <a:srgbClr val="646464"/>
                </a:solidFill>
              </a:defRPr>
            </a:lvl3pPr>
            <a:lvl4pPr>
              <a:defRPr>
                <a:solidFill>
                  <a:srgbClr val="646464"/>
                </a:solidFill>
              </a:defRPr>
            </a:lvl4pPr>
            <a:lvl5pPr>
              <a:defRPr>
                <a:solidFill>
                  <a:srgbClr val="646464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" y="6173253"/>
            <a:ext cx="5025600" cy="64156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7F785C4-9806-4DF7-956A-B4B5510F3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2258" y="5860054"/>
            <a:ext cx="1816612" cy="99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489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box with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9">
            <a:extLst>
              <a:ext uri="{FF2B5EF4-FFF2-40B4-BE49-F238E27FC236}">
                <a16:creationId xmlns:a16="http://schemas.microsoft.com/office/drawing/2014/main" id="{587D4FCA-BEDE-6546-8F8C-D64C79BF660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804576" y="0"/>
            <a:ext cx="2394050" cy="3992246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37" name="Picture Placeholder 9">
            <a:extLst>
              <a:ext uri="{FF2B5EF4-FFF2-40B4-BE49-F238E27FC236}">
                <a16:creationId xmlns:a16="http://schemas.microsoft.com/office/drawing/2014/main" id="{BFFF965F-3EF2-6B4D-8AD9-386A5DE7EA8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168900" y="2836580"/>
            <a:ext cx="4305168" cy="402142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id="{2F361653-C34F-DD42-A0A5-7E7AA652041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804572" y="4364564"/>
            <a:ext cx="2387428" cy="2493435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35" name="Picture Placeholder 9">
            <a:extLst>
              <a:ext uri="{FF2B5EF4-FFF2-40B4-BE49-F238E27FC236}">
                <a16:creationId xmlns:a16="http://schemas.microsoft.com/office/drawing/2014/main" id="{2F66B114-E83F-3E44-B7BB-B1D72146765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162077" y="0"/>
            <a:ext cx="4311992" cy="250893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5D67F3-7E7B-0F45-9661-A4A573664AA0}"/>
              </a:ext>
            </a:extLst>
          </p:cNvPr>
          <p:cNvCxnSpPr>
            <a:cxnSpLocks/>
          </p:cNvCxnSpPr>
          <p:nvPr userDrawn="1"/>
        </p:nvCxnSpPr>
        <p:spPr>
          <a:xfrm>
            <a:off x="984250" y="325790"/>
            <a:ext cx="3102303" cy="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8F34622-0D52-234B-9D25-F4180CCA668F}"/>
              </a:ext>
            </a:extLst>
          </p:cNvPr>
          <p:cNvSpPr/>
          <p:nvPr userDrawn="1"/>
        </p:nvSpPr>
        <p:spPr>
          <a:xfrm>
            <a:off x="4300316" y="233691"/>
            <a:ext cx="443462" cy="18349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200" spc="-20" baseline="0" dirty="0">
                <a:solidFill>
                  <a:schemeClr val="tx1"/>
                </a:solidFill>
              </a:rPr>
              <a:t>ni.com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41946BE3-7934-4148-B041-ED9BE26FA3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444" y="325438"/>
            <a:ext cx="3101109" cy="258532"/>
          </a:xfrm>
        </p:spPr>
        <p:txBody>
          <a:bodyPr wrap="square" anchor="t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A8DEC16-C7BA-DE41-A7BE-B809CE9733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584" y="695225"/>
            <a:ext cx="4484570" cy="590931"/>
          </a:xfrm>
        </p:spPr>
        <p:txBody>
          <a:bodyPr lIns="0" rIns="0"/>
          <a:lstStyle/>
          <a:p>
            <a:r>
              <a:rPr lang="en-US" dirty="0"/>
              <a:t>Slide 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E88A36F1-50F2-A544-8F53-A46031B366B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7478" y="1874564"/>
            <a:ext cx="4484397" cy="4657645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31">
            <a:extLst>
              <a:ext uri="{FF2B5EF4-FFF2-40B4-BE49-F238E27FC236}">
                <a16:creationId xmlns:a16="http://schemas.microsoft.com/office/drawing/2014/main" id="{F4700E5C-5805-3D40-8638-4EE3170A33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7452" y="1395694"/>
            <a:ext cx="4484570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9014173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box with 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79ADA1DA-FFDB-2448-8F1B-91DBF4312E8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364166" y="3765584"/>
            <a:ext cx="2494692" cy="245756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id="{ED694F3E-7D4A-224F-A001-65FD27CA728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64166" y="961872"/>
            <a:ext cx="2494692" cy="2450143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6BE28E73-3235-1D4C-8638-A853FAB90CF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0993" y="3765584"/>
            <a:ext cx="2494692" cy="245756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id="{ABF6C3C8-2A34-E747-8783-83FE64DCB8E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540993" y="961872"/>
            <a:ext cx="2494692" cy="2450143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2AB00DA2-ECDE-234F-8745-008B85E7551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700807" y="3765584"/>
            <a:ext cx="2494692" cy="245756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39069577-B446-E94E-A2AF-ED769BE2162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700807" y="961872"/>
            <a:ext cx="2494692" cy="2450143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5D67F3-7E7B-0F45-9661-A4A573664AA0}"/>
              </a:ext>
            </a:extLst>
          </p:cNvPr>
          <p:cNvCxnSpPr>
            <a:cxnSpLocks/>
          </p:cNvCxnSpPr>
          <p:nvPr userDrawn="1"/>
        </p:nvCxnSpPr>
        <p:spPr>
          <a:xfrm>
            <a:off x="985838" y="325790"/>
            <a:ext cx="10220324" cy="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8F34622-0D52-234B-9D25-F4180CCA668F}"/>
              </a:ext>
            </a:extLst>
          </p:cNvPr>
          <p:cNvSpPr/>
          <p:nvPr userDrawn="1"/>
        </p:nvSpPr>
        <p:spPr>
          <a:xfrm>
            <a:off x="11419925" y="233691"/>
            <a:ext cx="443462" cy="18349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200" spc="-20" baseline="0" dirty="0">
                <a:solidFill>
                  <a:schemeClr val="tx1"/>
                </a:solidFill>
              </a:rPr>
              <a:t>ni.com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7AEB9D5C-763E-F841-9C5B-CF1FC37CF2B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444" y="325438"/>
            <a:ext cx="10220324" cy="258532"/>
          </a:xfrm>
        </p:spPr>
        <p:txBody>
          <a:bodyPr wrap="square" anchor="t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204DC26-7E0E-6847-B6F0-3CD2E58412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584" y="695225"/>
            <a:ext cx="3014874" cy="590931"/>
          </a:xfrm>
        </p:spPr>
        <p:txBody>
          <a:bodyPr lIns="0" rIns="0"/>
          <a:lstStyle/>
          <a:p>
            <a:r>
              <a:rPr lang="en-US" dirty="0"/>
              <a:t>Slide Title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B4FF226B-3AB8-FE48-ACD5-8288BB33694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7479" y="1874564"/>
            <a:ext cx="3014758" cy="4657645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31">
            <a:extLst>
              <a:ext uri="{FF2B5EF4-FFF2-40B4-BE49-F238E27FC236}">
                <a16:creationId xmlns:a16="http://schemas.microsoft.com/office/drawing/2014/main" id="{219EC87A-6D4C-C245-91CF-8BC6ABE2B93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7452" y="1395694"/>
            <a:ext cx="3014874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28823999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tory Slide with 1 Box, 1 Image, and Right-h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5D67F3-7E7B-0F45-9661-A4A573664AA0}"/>
              </a:ext>
            </a:extLst>
          </p:cNvPr>
          <p:cNvCxnSpPr>
            <a:cxnSpLocks/>
          </p:cNvCxnSpPr>
          <p:nvPr userDrawn="1"/>
        </p:nvCxnSpPr>
        <p:spPr>
          <a:xfrm>
            <a:off x="985444" y="325790"/>
            <a:ext cx="3198077" cy="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8F34622-0D52-234B-9D25-F4180CCA668F}"/>
              </a:ext>
            </a:extLst>
          </p:cNvPr>
          <p:cNvSpPr/>
          <p:nvPr userDrawn="1"/>
        </p:nvSpPr>
        <p:spPr>
          <a:xfrm>
            <a:off x="4397284" y="233691"/>
            <a:ext cx="443462" cy="18349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200" spc="-20" baseline="0" dirty="0">
                <a:solidFill>
                  <a:schemeClr val="tx1"/>
                </a:solidFill>
              </a:rPr>
              <a:t>ni.com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86F2A26-B7A6-8B4A-855D-9747A39EC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11539538" y="-1"/>
            <a:ext cx="656167" cy="685800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2032F32-95C6-C14B-9972-6642CA4CE3FA}"/>
              </a:ext>
            </a:extLst>
          </p:cNvPr>
          <p:cNvSpPr/>
          <p:nvPr userDrawn="1"/>
        </p:nvSpPr>
        <p:spPr>
          <a:xfrm>
            <a:off x="9525000" y="-11"/>
            <a:ext cx="2014538" cy="6858011"/>
          </a:xfrm>
          <a:prstGeom prst="rect">
            <a:avLst/>
          </a:prstGeom>
          <a:solidFill>
            <a:schemeClr val="tx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dirty="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9" name="Picture Placeholder 9">
            <a:extLst>
              <a:ext uri="{FF2B5EF4-FFF2-40B4-BE49-F238E27FC236}">
                <a16:creationId xmlns:a16="http://schemas.microsoft.com/office/drawing/2014/main" id="{415DF4DB-BAE3-C146-9DDF-2E1A64680F0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67313" y="-11"/>
            <a:ext cx="4357687" cy="6858011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2EAF60F-849D-A04C-A59E-87CBFF3DD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810625" y="325438"/>
            <a:ext cx="1384301" cy="1846262"/>
          </a:xfrm>
        </p:spPr>
        <p:txBody>
          <a:bodyPr>
            <a:noAutofit/>
          </a:bodyPr>
          <a:lstStyle>
            <a:lvl1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6673AC39-1D72-9449-8521-F9BC004B5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810625" y="2501507"/>
            <a:ext cx="1384301" cy="1846262"/>
          </a:xfrm>
        </p:spPr>
        <p:txBody>
          <a:bodyPr>
            <a:noAutofit/>
          </a:bodyPr>
          <a:lstStyle>
            <a:lvl1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3107EF82-D50C-D049-911D-6CD56348807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810625" y="4677575"/>
            <a:ext cx="1384301" cy="1846262"/>
          </a:xfrm>
        </p:spPr>
        <p:txBody>
          <a:bodyPr>
            <a:noAutofit/>
          </a:bodyPr>
          <a:lstStyle>
            <a:lvl1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3D4B902D-400B-F34A-968D-D9AFDA9FBD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444" y="325438"/>
            <a:ext cx="3198077" cy="258532"/>
          </a:xfrm>
        </p:spPr>
        <p:txBody>
          <a:bodyPr wrap="square" anchor="t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D835E7B-4925-5540-AF4B-5F86B3228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584" y="695225"/>
            <a:ext cx="4484570" cy="590931"/>
          </a:xfrm>
        </p:spPr>
        <p:txBody>
          <a:bodyPr lIns="0" rIns="0"/>
          <a:lstStyle/>
          <a:p>
            <a:r>
              <a:rPr lang="en-US" dirty="0"/>
              <a:t>Slide Title</a:t>
            </a:r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8FCED069-2017-EB41-9FC3-0911F0180CB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7478" y="1874564"/>
            <a:ext cx="4484397" cy="4657645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31">
            <a:extLst>
              <a:ext uri="{FF2B5EF4-FFF2-40B4-BE49-F238E27FC236}">
                <a16:creationId xmlns:a16="http://schemas.microsoft.com/office/drawing/2014/main" id="{0D0C335E-50EE-1F43-92E1-2E3D57D5BD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7452" y="1395694"/>
            <a:ext cx="4484570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3767533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tory Slide with Quote, 1 Image, and Right-hand Percent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5D67F3-7E7B-0F45-9661-A4A573664AA0}"/>
              </a:ext>
            </a:extLst>
          </p:cNvPr>
          <p:cNvCxnSpPr>
            <a:cxnSpLocks/>
          </p:cNvCxnSpPr>
          <p:nvPr userDrawn="1"/>
        </p:nvCxnSpPr>
        <p:spPr>
          <a:xfrm>
            <a:off x="985444" y="325790"/>
            <a:ext cx="3198077" cy="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8F34622-0D52-234B-9D25-F4180CCA668F}"/>
              </a:ext>
            </a:extLst>
          </p:cNvPr>
          <p:cNvSpPr/>
          <p:nvPr userDrawn="1"/>
        </p:nvSpPr>
        <p:spPr>
          <a:xfrm>
            <a:off x="4397284" y="233691"/>
            <a:ext cx="443462" cy="18349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200" spc="-20" baseline="0" dirty="0">
                <a:solidFill>
                  <a:schemeClr val="tx1"/>
                </a:solidFill>
              </a:rPr>
              <a:t>ni.com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86F2A26-B7A6-8B4A-855D-9747A39EC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11539538" y="-1"/>
            <a:ext cx="656167" cy="685800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2032F32-95C6-C14B-9972-6642CA4CE3FA}"/>
              </a:ext>
            </a:extLst>
          </p:cNvPr>
          <p:cNvSpPr/>
          <p:nvPr userDrawn="1"/>
        </p:nvSpPr>
        <p:spPr>
          <a:xfrm>
            <a:off x="9525000" y="-11"/>
            <a:ext cx="2014538" cy="6858011"/>
          </a:xfrm>
          <a:prstGeom prst="rect">
            <a:avLst/>
          </a:prstGeom>
          <a:solidFill>
            <a:schemeClr val="tx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dirty="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9" name="Picture Placeholder 9">
            <a:extLst>
              <a:ext uri="{FF2B5EF4-FFF2-40B4-BE49-F238E27FC236}">
                <a16:creationId xmlns:a16="http://schemas.microsoft.com/office/drawing/2014/main" id="{415DF4DB-BAE3-C146-9DDF-2E1A64680F0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67313" y="-11"/>
            <a:ext cx="4357687" cy="6858011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ACF3FAB-6520-FE48-8682-E399C8655A72}"/>
              </a:ext>
            </a:extLst>
          </p:cNvPr>
          <p:cNvGrpSpPr/>
          <p:nvPr userDrawn="1"/>
        </p:nvGrpSpPr>
        <p:grpSpPr>
          <a:xfrm flipH="1">
            <a:off x="321732" y="2523454"/>
            <a:ext cx="4519010" cy="3780333"/>
            <a:chOff x="143113" y="2095349"/>
            <a:chExt cx="3487500" cy="3054682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BF833D3-1133-284C-B7FF-C85D9E4BF888}"/>
                </a:ext>
              </a:extLst>
            </p:cNvPr>
            <p:cNvSpPr/>
            <p:nvPr/>
          </p:nvSpPr>
          <p:spPr>
            <a:xfrm rot="5400000">
              <a:off x="2245001" y="3764419"/>
              <a:ext cx="1385888" cy="1385335"/>
            </a:xfrm>
            <a:custGeom>
              <a:avLst/>
              <a:gdLst>
                <a:gd name="connsiteX0" fmla="*/ 5285 w 1514204"/>
                <a:gd name="connsiteY0" fmla="*/ 0 h 1513599"/>
                <a:gd name="connsiteX1" fmla="*/ 1514204 w 1514204"/>
                <a:gd name="connsiteY1" fmla="*/ 1509713 h 1513599"/>
                <a:gd name="connsiteX2" fmla="*/ 1514008 w 1514204"/>
                <a:gd name="connsiteY2" fmla="*/ 1513599 h 1513599"/>
                <a:gd name="connsiteX3" fmla="*/ 0 w 1514204"/>
                <a:gd name="connsiteY3" fmla="*/ 1513599 h 1513599"/>
                <a:gd name="connsiteX4" fmla="*/ 0 w 1514204"/>
                <a:gd name="connsiteY4" fmla="*/ 267 h 1513599"/>
                <a:gd name="connsiteX0" fmla="*/ 0 w 1514204"/>
                <a:gd name="connsiteY0" fmla="*/ 267 h 1543322"/>
                <a:gd name="connsiteX1" fmla="*/ 5285 w 1514204"/>
                <a:gd name="connsiteY1" fmla="*/ 0 h 1543322"/>
                <a:gd name="connsiteX2" fmla="*/ 1514204 w 1514204"/>
                <a:gd name="connsiteY2" fmla="*/ 1509713 h 1543322"/>
                <a:gd name="connsiteX3" fmla="*/ 1514008 w 1514204"/>
                <a:gd name="connsiteY3" fmla="*/ 1513599 h 1543322"/>
                <a:gd name="connsiteX4" fmla="*/ 29723 w 1514204"/>
                <a:gd name="connsiteY4" fmla="*/ 1543322 h 1543322"/>
                <a:gd name="connsiteX0" fmla="*/ 0 w 1514204"/>
                <a:gd name="connsiteY0" fmla="*/ 267 h 1513599"/>
                <a:gd name="connsiteX1" fmla="*/ 5285 w 1514204"/>
                <a:gd name="connsiteY1" fmla="*/ 0 h 1513599"/>
                <a:gd name="connsiteX2" fmla="*/ 1514204 w 1514204"/>
                <a:gd name="connsiteY2" fmla="*/ 1509713 h 1513599"/>
                <a:gd name="connsiteX3" fmla="*/ 1514008 w 1514204"/>
                <a:gd name="connsiteY3" fmla="*/ 1513599 h 151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4204" h="1513599">
                  <a:moveTo>
                    <a:pt x="0" y="267"/>
                  </a:moveTo>
                  <a:lnTo>
                    <a:pt x="5285" y="0"/>
                  </a:lnTo>
                  <a:cubicBezTo>
                    <a:pt x="838638" y="0"/>
                    <a:pt x="1514204" y="675922"/>
                    <a:pt x="1514204" y="1509713"/>
                  </a:cubicBezTo>
                  <a:cubicBezTo>
                    <a:pt x="1514139" y="1511008"/>
                    <a:pt x="1514073" y="1512304"/>
                    <a:pt x="1514008" y="1513599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33" dirty="0" err="1">
                <a:solidFill>
                  <a:schemeClr val="bg1"/>
                </a:solidFill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8E8590B-B709-CB45-8693-77268DC05B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30613" y="2095349"/>
              <a:ext cx="0" cy="1668799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5632D90-92AF-8940-AB6C-EF55F6112D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3113" y="5150031"/>
              <a:ext cx="2102164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 Placeholder 24">
            <a:extLst>
              <a:ext uri="{FF2B5EF4-FFF2-40B4-BE49-F238E27FC236}">
                <a16:creationId xmlns:a16="http://schemas.microsoft.com/office/drawing/2014/main" id="{8D2F768C-C631-5C44-807A-FF634C72AA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38300" y="5460028"/>
            <a:ext cx="3202442" cy="16619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r"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  <a:lvl2pPr>
              <a:defRPr sz="1467">
                <a:latin typeface="+mn-lt"/>
              </a:defRPr>
            </a:lvl2pPr>
            <a:lvl3pPr>
              <a:defRPr sz="1467">
                <a:latin typeface="+mn-lt"/>
              </a:defRPr>
            </a:lvl3pPr>
            <a:lvl4pPr>
              <a:defRPr sz="1467">
                <a:latin typeface="+mn-lt"/>
              </a:defRPr>
            </a:lvl4pPr>
            <a:lvl5pPr>
              <a:defRPr sz="1467"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4">
            <a:extLst>
              <a:ext uri="{FF2B5EF4-FFF2-40B4-BE49-F238E27FC236}">
                <a16:creationId xmlns:a16="http://schemas.microsoft.com/office/drawing/2014/main" id="{8CDCD86C-20E8-F44C-B324-3EFDE0B1F4F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38300" y="5740976"/>
            <a:ext cx="3202442" cy="16619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r">
              <a:buNone/>
              <a:defRPr sz="1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467">
                <a:latin typeface="+mn-lt"/>
              </a:defRPr>
            </a:lvl2pPr>
            <a:lvl3pPr>
              <a:defRPr sz="1467">
                <a:latin typeface="+mn-lt"/>
              </a:defRPr>
            </a:lvl3pPr>
            <a:lvl4pPr>
              <a:defRPr sz="1467">
                <a:latin typeface="+mn-lt"/>
              </a:defRPr>
            </a:lvl4pPr>
            <a:lvl5pPr>
              <a:defRPr sz="1467">
                <a:latin typeface="+mn-lt"/>
              </a:defRPr>
            </a:lvl5pPr>
          </a:lstStyle>
          <a:p>
            <a:pPr lvl="0"/>
            <a:r>
              <a:rPr lang="en-US" dirty="0"/>
              <a:t>POSITION AND COMPANY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EC433212-49F4-5F41-96BD-7DA1491EEEE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6166" y="2502553"/>
            <a:ext cx="4184577" cy="263681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indent="0">
              <a:buNone/>
              <a:defRPr kumimoji="0" lang="en-US" sz="2133" u="none" strike="noStrike" kern="1000" cap="none" spc="0" normalizeH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sym typeface="Founders Grotesk"/>
              </a:defRPr>
            </a:lvl1pPr>
          </a:lstStyle>
          <a:p>
            <a:pPr lvl="0">
              <a:spcBef>
                <a:spcPct val="0"/>
              </a:spcBef>
              <a:buClrTx/>
              <a:buSzTx/>
              <a:buFontTx/>
              <a:tabLst/>
            </a:pPr>
            <a:r>
              <a:rPr lang="en-US" sz="2400" dirty="0"/>
              <a:t>Place your quote here. Place your quote here. Place your quote here. Place your quote here.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0AAE3EAD-AC52-D74B-875A-21E7DE1E8AC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810625" y="2958356"/>
            <a:ext cx="1384301" cy="646331"/>
          </a:xfrm>
        </p:spPr>
        <p:txBody>
          <a:bodyPr>
            <a:sp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1D900F4D-0479-4243-8B14-B4008407E62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810625" y="3604687"/>
            <a:ext cx="1384301" cy="286232"/>
          </a:xfrm>
        </p:spPr>
        <p:txBody>
          <a:bodyPr>
            <a:sp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INCREASE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8902F001-AA3D-5048-87FF-5868A4D40F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810625" y="329297"/>
            <a:ext cx="1384301" cy="646331"/>
          </a:xfrm>
        </p:spPr>
        <p:txBody>
          <a:bodyPr>
            <a:sp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A0B23A3-3C32-D64B-9EAB-0442902738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810625" y="975628"/>
            <a:ext cx="1384301" cy="286232"/>
          </a:xfrm>
        </p:spPr>
        <p:txBody>
          <a:bodyPr>
            <a:sp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INCREASE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AAD16678-839E-D54E-AA26-4D2841377FD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810625" y="5596140"/>
            <a:ext cx="1384301" cy="646331"/>
          </a:xfrm>
        </p:spPr>
        <p:txBody>
          <a:bodyPr>
            <a:sp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CEFDDE33-1B3E-6E4F-929B-2901AA2C85A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810625" y="6242471"/>
            <a:ext cx="1384301" cy="286232"/>
          </a:xfrm>
        </p:spPr>
        <p:txBody>
          <a:bodyPr>
            <a:sp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INCREASE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BED079A4-A9DD-2C4F-9AEF-399CB88C54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444" y="325438"/>
            <a:ext cx="3198077" cy="258532"/>
          </a:xfrm>
        </p:spPr>
        <p:txBody>
          <a:bodyPr wrap="square" anchor="t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AFDED271-4FB0-5B4C-8B21-B30DB199E0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584" y="695225"/>
            <a:ext cx="4484570" cy="1089529"/>
          </a:xfrm>
        </p:spPr>
        <p:txBody>
          <a:bodyPr lIns="0" rIns="0"/>
          <a:lstStyle/>
          <a:p>
            <a:r>
              <a:rPr lang="en-US" dirty="0"/>
              <a:t>Customer Story Heading</a:t>
            </a:r>
          </a:p>
        </p:txBody>
      </p:sp>
    </p:spTree>
    <p:extLst>
      <p:ext uri="{BB962C8B-B14F-4D97-AF65-F5344CB8AC3E}">
        <p14:creationId xmlns:p14="http://schemas.microsoft.com/office/powerpoint/2010/main" val="25461195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tory with 1 Box and 1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2F032E7-F431-B74F-BA39-9E9DCFD591D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12206287" cy="2817444"/>
          </a:xfrm>
          <a:custGeom>
            <a:avLst/>
            <a:gdLst>
              <a:gd name="connsiteX0" fmla="*/ 1302341 w 12206287"/>
              <a:gd name="connsiteY0" fmla="*/ 0 h 2817444"/>
              <a:gd name="connsiteX1" fmla="*/ 12206287 w 12206287"/>
              <a:gd name="connsiteY1" fmla="*/ 0 h 2817444"/>
              <a:gd name="connsiteX2" fmla="*/ 12206287 w 12206287"/>
              <a:gd name="connsiteY2" fmla="*/ 2817444 h 2817444"/>
              <a:gd name="connsiteX3" fmla="*/ 0 w 12206287"/>
              <a:gd name="connsiteY3" fmla="*/ 2817444 h 2817444"/>
              <a:gd name="connsiteX4" fmla="*/ 0 w 12206287"/>
              <a:gd name="connsiteY4" fmla="*/ 1107183 h 2817444"/>
              <a:gd name="connsiteX5" fmla="*/ 1302341 w 12206287"/>
              <a:gd name="connsiteY5" fmla="*/ 1107183 h 2817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06287" h="2817444">
                <a:moveTo>
                  <a:pt x="1302341" y="0"/>
                </a:moveTo>
                <a:lnTo>
                  <a:pt x="12206287" y="0"/>
                </a:lnTo>
                <a:lnTo>
                  <a:pt x="12206287" y="2817444"/>
                </a:lnTo>
                <a:lnTo>
                  <a:pt x="0" y="2817444"/>
                </a:lnTo>
                <a:lnTo>
                  <a:pt x="0" y="1107183"/>
                </a:lnTo>
                <a:lnTo>
                  <a:pt x="1302341" y="1107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385CF0-D61E-DE47-8C11-425839DA03F9}"/>
              </a:ext>
            </a:extLst>
          </p:cNvPr>
          <p:cNvGrpSpPr/>
          <p:nvPr userDrawn="1"/>
        </p:nvGrpSpPr>
        <p:grpSpPr>
          <a:xfrm>
            <a:off x="0" y="0"/>
            <a:ext cx="1302341" cy="1107184"/>
            <a:chOff x="0" y="0"/>
            <a:chExt cx="976756" cy="8303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BC3C90-1ED5-6748-9D2C-6B78E7326AD6}"/>
                </a:ext>
              </a:extLst>
            </p:cNvPr>
            <p:cNvSpPr/>
            <p:nvPr/>
          </p:nvSpPr>
          <p:spPr>
            <a:xfrm>
              <a:off x="0" y="0"/>
              <a:ext cx="976756" cy="830388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33" dirty="0" err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10" name="Image">
              <a:extLst>
                <a:ext uri="{FF2B5EF4-FFF2-40B4-BE49-F238E27FC236}">
                  <a16:creationId xmlns:a16="http://schemas.microsoft.com/office/drawing/2014/main" id="{E60F496C-D733-E64A-8C75-A0D7FCD73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46990" y="250462"/>
              <a:ext cx="489607" cy="327632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3E27C77C-7156-2C4A-9EAC-98423CA044FC}"/>
              </a:ext>
            </a:extLst>
          </p:cNvPr>
          <p:cNvSpPr/>
          <p:nvPr userDrawn="1"/>
        </p:nvSpPr>
        <p:spPr>
          <a:xfrm rot="16200000" flipH="1">
            <a:off x="380470" y="4955611"/>
            <a:ext cx="1513939" cy="1622941"/>
          </a:xfrm>
          <a:custGeom>
            <a:avLst/>
            <a:gdLst>
              <a:gd name="connsiteX0" fmla="*/ 5285 w 1514204"/>
              <a:gd name="connsiteY0" fmla="*/ 0 h 1513599"/>
              <a:gd name="connsiteX1" fmla="*/ 1514204 w 1514204"/>
              <a:gd name="connsiteY1" fmla="*/ 1509713 h 1513599"/>
              <a:gd name="connsiteX2" fmla="*/ 1514008 w 1514204"/>
              <a:gd name="connsiteY2" fmla="*/ 1513599 h 1513599"/>
              <a:gd name="connsiteX3" fmla="*/ 0 w 1514204"/>
              <a:gd name="connsiteY3" fmla="*/ 1513599 h 1513599"/>
              <a:gd name="connsiteX4" fmla="*/ 0 w 1514204"/>
              <a:gd name="connsiteY4" fmla="*/ 267 h 1513599"/>
              <a:gd name="connsiteX0" fmla="*/ 0 w 1514204"/>
              <a:gd name="connsiteY0" fmla="*/ 267 h 1543322"/>
              <a:gd name="connsiteX1" fmla="*/ 5285 w 1514204"/>
              <a:gd name="connsiteY1" fmla="*/ 0 h 1543322"/>
              <a:gd name="connsiteX2" fmla="*/ 1514204 w 1514204"/>
              <a:gd name="connsiteY2" fmla="*/ 1509713 h 1543322"/>
              <a:gd name="connsiteX3" fmla="*/ 1514008 w 1514204"/>
              <a:gd name="connsiteY3" fmla="*/ 1513599 h 1543322"/>
              <a:gd name="connsiteX4" fmla="*/ 29723 w 1514204"/>
              <a:gd name="connsiteY4" fmla="*/ 1543322 h 1543322"/>
              <a:gd name="connsiteX0" fmla="*/ 0 w 1514204"/>
              <a:gd name="connsiteY0" fmla="*/ 267 h 1513599"/>
              <a:gd name="connsiteX1" fmla="*/ 5285 w 1514204"/>
              <a:gd name="connsiteY1" fmla="*/ 0 h 1513599"/>
              <a:gd name="connsiteX2" fmla="*/ 1514204 w 1514204"/>
              <a:gd name="connsiteY2" fmla="*/ 1509713 h 1513599"/>
              <a:gd name="connsiteX3" fmla="*/ 1514008 w 1514204"/>
              <a:gd name="connsiteY3" fmla="*/ 1513599 h 1513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4204" h="1513599">
                <a:moveTo>
                  <a:pt x="0" y="267"/>
                </a:moveTo>
                <a:lnTo>
                  <a:pt x="5285" y="0"/>
                </a:lnTo>
                <a:cubicBezTo>
                  <a:pt x="838638" y="0"/>
                  <a:pt x="1514204" y="675922"/>
                  <a:pt x="1514204" y="1509713"/>
                </a:cubicBezTo>
                <a:cubicBezTo>
                  <a:pt x="1514139" y="1511008"/>
                  <a:pt x="1514073" y="1512304"/>
                  <a:pt x="1514008" y="1513599"/>
                </a:cubicBezTo>
              </a:path>
            </a:pathLst>
          </a:cu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dirty="0" err="1">
              <a:solidFill>
                <a:schemeClr val="bg1"/>
              </a:solidFill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8F559A4B-5BE6-9A4D-A68D-D8F0DA5F6D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2129" y="3472480"/>
            <a:ext cx="10228795" cy="639612"/>
          </a:xfrm>
        </p:spPr>
        <p:txBody>
          <a:bodyPr lIns="0" rIns="0"/>
          <a:lstStyle/>
          <a:p>
            <a:r>
              <a:rPr lang="en-US" dirty="0"/>
              <a:t>Customer Story Heading</a:t>
            </a:r>
          </a:p>
        </p:txBody>
      </p:sp>
      <p:sp>
        <p:nvSpPr>
          <p:cNvPr id="25" name="Content Placeholder 9">
            <a:extLst>
              <a:ext uri="{FF2B5EF4-FFF2-40B4-BE49-F238E27FC236}">
                <a16:creationId xmlns:a16="http://schemas.microsoft.com/office/drawing/2014/main" id="{3D538650-8E86-BC4F-BF98-494B6C8FB05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84251" y="4254447"/>
            <a:ext cx="10226674" cy="1947916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28647842-0B44-B14F-A88D-72EA68C69F0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444" y="3089002"/>
            <a:ext cx="10225481" cy="258532"/>
          </a:xfrm>
        </p:spPr>
        <p:txBody>
          <a:bodyPr wrap="square" anchor="t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867F8F-D3E9-0640-B07A-32F7FD14F308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68251929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tory with 1 Quote and 1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2F032E7-F431-B74F-BA39-9E9DCFD591D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12206287" cy="2817444"/>
          </a:xfrm>
          <a:custGeom>
            <a:avLst/>
            <a:gdLst>
              <a:gd name="connsiteX0" fmla="*/ 1302341 w 12206287"/>
              <a:gd name="connsiteY0" fmla="*/ 0 h 2817444"/>
              <a:gd name="connsiteX1" fmla="*/ 12206287 w 12206287"/>
              <a:gd name="connsiteY1" fmla="*/ 0 h 2817444"/>
              <a:gd name="connsiteX2" fmla="*/ 12206287 w 12206287"/>
              <a:gd name="connsiteY2" fmla="*/ 2817444 h 2817444"/>
              <a:gd name="connsiteX3" fmla="*/ 0 w 12206287"/>
              <a:gd name="connsiteY3" fmla="*/ 2817444 h 2817444"/>
              <a:gd name="connsiteX4" fmla="*/ 0 w 12206287"/>
              <a:gd name="connsiteY4" fmla="*/ 1107183 h 2817444"/>
              <a:gd name="connsiteX5" fmla="*/ 1302341 w 12206287"/>
              <a:gd name="connsiteY5" fmla="*/ 1107183 h 2817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06287" h="2817444">
                <a:moveTo>
                  <a:pt x="1302341" y="0"/>
                </a:moveTo>
                <a:lnTo>
                  <a:pt x="12206287" y="0"/>
                </a:lnTo>
                <a:lnTo>
                  <a:pt x="12206287" y="2817444"/>
                </a:lnTo>
                <a:lnTo>
                  <a:pt x="0" y="2817444"/>
                </a:lnTo>
                <a:lnTo>
                  <a:pt x="0" y="1107183"/>
                </a:lnTo>
                <a:lnTo>
                  <a:pt x="1302341" y="1107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8F559A4B-5BE6-9A4D-A68D-D8F0DA5F6D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2129" y="3472480"/>
            <a:ext cx="10557476" cy="639612"/>
          </a:xfrm>
        </p:spPr>
        <p:txBody>
          <a:bodyPr lIns="0" rIns="0"/>
          <a:lstStyle/>
          <a:p>
            <a:r>
              <a:rPr lang="en-US" dirty="0"/>
              <a:t>Customer Story Heading</a:t>
            </a:r>
          </a:p>
        </p:txBody>
      </p:sp>
      <p:sp>
        <p:nvSpPr>
          <p:cNvPr id="25" name="Content Placeholder 9">
            <a:extLst>
              <a:ext uri="{FF2B5EF4-FFF2-40B4-BE49-F238E27FC236}">
                <a16:creationId xmlns:a16="http://schemas.microsoft.com/office/drawing/2014/main" id="{3D538650-8E86-BC4F-BF98-494B6C8FB05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84250" y="4254447"/>
            <a:ext cx="10555287" cy="1636110"/>
          </a:xfrm>
        </p:spPr>
        <p:txBody>
          <a:bodyPr lIns="0" rIns="0"/>
          <a:lstStyle>
            <a:lvl1pPr marL="0" indent="0"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Place your quote here. Place your quote here.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28647842-0B44-B14F-A88D-72EA68C69F0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444" y="3089002"/>
            <a:ext cx="10554056" cy="258532"/>
          </a:xfrm>
        </p:spPr>
        <p:txBody>
          <a:bodyPr wrap="square" anchor="t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368B11-30D6-6D45-9739-39DC64B89115}"/>
              </a:ext>
            </a:extLst>
          </p:cNvPr>
          <p:cNvGrpSpPr/>
          <p:nvPr userDrawn="1"/>
        </p:nvGrpSpPr>
        <p:grpSpPr>
          <a:xfrm flipV="1">
            <a:off x="325969" y="3472480"/>
            <a:ext cx="11213530" cy="3061563"/>
            <a:chOff x="253999" y="256470"/>
            <a:chExt cx="8857064" cy="259333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B7E6C9E-FD56-874F-A66B-F52A5FC619C8}"/>
                </a:ext>
              </a:extLst>
            </p:cNvPr>
            <p:cNvGrpSpPr/>
            <p:nvPr/>
          </p:nvGrpSpPr>
          <p:grpSpPr>
            <a:xfrm flipH="1" flipV="1">
              <a:off x="253999" y="256470"/>
              <a:ext cx="2929039" cy="2593330"/>
              <a:chOff x="701574" y="2302523"/>
              <a:chExt cx="2929039" cy="2593330"/>
            </a:xfrm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0D154BBE-0F39-7241-B448-77AAF181CB53}"/>
                  </a:ext>
                </a:extLst>
              </p:cNvPr>
              <p:cNvSpPr/>
              <p:nvPr/>
            </p:nvSpPr>
            <p:spPr>
              <a:xfrm rot="5400000">
                <a:off x="2245001" y="3510241"/>
                <a:ext cx="1385888" cy="1385335"/>
              </a:xfrm>
              <a:custGeom>
                <a:avLst/>
                <a:gdLst>
                  <a:gd name="connsiteX0" fmla="*/ 5285 w 1514204"/>
                  <a:gd name="connsiteY0" fmla="*/ 0 h 1513599"/>
                  <a:gd name="connsiteX1" fmla="*/ 1514204 w 1514204"/>
                  <a:gd name="connsiteY1" fmla="*/ 1509713 h 1513599"/>
                  <a:gd name="connsiteX2" fmla="*/ 1514008 w 1514204"/>
                  <a:gd name="connsiteY2" fmla="*/ 1513599 h 1513599"/>
                  <a:gd name="connsiteX3" fmla="*/ 0 w 1514204"/>
                  <a:gd name="connsiteY3" fmla="*/ 1513599 h 1513599"/>
                  <a:gd name="connsiteX4" fmla="*/ 0 w 1514204"/>
                  <a:gd name="connsiteY4" fmla="*/ 267 h 1513599"/>
                  <a:gd name="connsiteX0" fmla="*/ 0 w 1514204"/>
                  <a:gd name="connsiteY0" fmla="*/ 267 h 1543322"/>
                  <a:gd name="connsiteX1" fmla="*/ 5285 w 1514204"/>
                  <a:gd name="connsiteY1" fmla="*/ 0 h 1543322"/>
                  <a:gd name="connsiteX2" fmla="*/ 1514204 w 1514204"/>
                  <a:gd name="connsiteY2" fmla="*/ 1509713 h 1543322"/>
                  <a:gd name="connsiteX3" fmla="*/ 1514008 w 1514204"/>
                  <a:gd name="connsiteY3" fmla="*/ 1513599 h 1543322"/>
                  <a:gd name="connsiteX4" fmla="*/ 29723 w 1514204"/>
                  <a:gd name="connsiteY4" fmla="*/ 1543322 h 1543322"/>
                  <a:gd name="connsiteX0" fmla="*/ 0 w 1514204"/>
                  <a:gd name="connsiteY0" fmla="*/ 267 h 1513599"/>
                  <a:gd name="connsiteX1" fmla="*/ 5285 w 1514204"/>
                  <a:gd name="connsiteY1" fmla="*/ 0 h 1513599"/>
                  <a:gd name="connsiteX2" fmla="*/ 1514204 w 1514204"/>
                  <a:gd name="connsiteY2" fmla="*/ 1509713 h 1513599"/>
                  <a:gd name="connsiteX3" fmla="*/ 1514008 w 1514204"/>
                  <a:gd name="connsiteY3" fmla="*/ 1513599 h 1513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4204" h="1513599">
                    <a:moveTo>
                      <a:pt x="0" y="267"/>
                    </a:moveTo>
                    <a:lnTo>
                      <a:pt x="5285" y="0"/>
                    </a:lnTo>
                    <a:cubicBezTo>
                      <a:pt x="838638" y="0"/>
                      <a:pt x="1514204" y="675922"/>
                      <a:pt x="1514204" y="1509713"/>
                    </a:cubicBezTo>
                    <a:cubicBezTo>
                      <a:pt x="1514139" y="1511008"/>
                      <a:pt x="1514073" y="1512304"/>
                      <a:pt x="1514008" y="1513599"/>
                    </a:cubicBezTo>
                  </a:path>
                </a:pathLst>
              </a:custGeom>
              <a:noFill/>
              <a:ln w="19050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33" dirty="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6ABB367-1AA6-7B4D-984F-A12A644138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30613" y="2302523"/>
                <a:ext cx="0" cy="1207449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38F63069-C467-644D-A8AC-D540C42FCC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1574" y="4895853"/>
                <a:ext cx="1543703" cy="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C49C217-0B8B-5946-A5FF-D511F0859A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038" y="256470"/>
              <a:ext cx="5928025" cy="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3E8180D0-3D4C-4E4F-856F-1304AEE8D3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24316" y="5909657"/>
            <a:ext cx="3115183" cy="1661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r"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  <a:lvl2pPr>
              <a:defRPr sz="1467">
                <a:latin typeface="+mn-lt"/>
              </a:defRPr>
            </a:lvl2pPr>
            <a:lvl3pPr>
              <a:defRPr sz="1467">
                <a:latin typeface="+mn-lt"/>
              </a:defRPr>
            </a:lvl3pPr>
            <a:lvl4pPr>
              <a:defRPr sz="1467">
                <a:latin typeface="+mn-lt"/>
              </a:defRPr>
            </a:lvl4pPr>
            <a:lvl5pPr>
              <a:defRPr sz="1467"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24">
            <a:extLst>
              <a:ext uri="{FF2B5EF4-FFF2-40B4-BE49-F238E27FC236}">
                <a16:creationId xmlns:a16="http://schemas.microsoft.com/office/drawing/2014/main" id="{3C5F5CA3-FB6C-714F-B85B-703E19E305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24316" y="6211119"/>
            <a:ext cx="3115183" cy="1661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r">
              <a:buNone/>
              <a:defRPr sz="1200" b="0" i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467">
                <a:latin typeface="+mn-lt"/>
              </a:defRPr>
            </a:lvl2pPr>
            <a:lvl3pPr>
              <a:defRPr sz="1467">
                <a:latin typeface="+mn-lt"/>
              </a:defRPr>
            </a:lvl3pPr>
            <a:lvl4pPr>
              <a:defRPr sz="1467">
                <a:latin typeface="+mn-lt"/>
              </a:defRPr>
            </a:lvl4pPr>
            <a:lvl5pPr>
              <a:defRPr sz="1467">
                <a:latin typeface="+mn-lt"/>
              </a:defRPr>
            </a:lvl5pPr>
          </a:lstStyle>
          <a:p>
            <a:pPr lvl="0"/>
            <a:r>
              <a:rPr lang="en-US" dirty="0"/>
              <a:t>POSITION AND COMPANY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6301D5B-5F7A-824D-9A2E-7117CC97FED3}"/>
              </a:ext>
            </a:extLst>
          </p:cNvPr>
          <p:cNvGrpSpPr/>
          <p:nvPr userDrawn="1"/>
        </p:nvGrpSpPr>
        <p:grpSpPr>
          <a:xfrm>
            <a:off x="0" y="0"/>
            <a:ext cx="1302341" cy="1107184"/>
            <a:chOff x="0" y="0"/>
            <a:chExt cx="976756" cy="83038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845DD6F-B4FD-884E-BC3E-51A1920EEABE}"/>
                </a:ext>
              </a:extLst>
            </p:cNvPr>
            <p:cNvSpPr/>
            <p:nvPr/>
          </p:nvSpPr>
          <p:spPr>
            <a:xfrm>
              <a:off x="0" y="0"/>
              <a:ext cx="976756" cy="830388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33" dirty="0" err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28" name="Image">
              <a:extLst>
                <a:ext uri="{FF2B5EF4-FFF2-40B4-BE49-F238E27FC236}">
                  <a16:creationId xmlns:a16="http://schemas.microsoft.com/office/drawing/2014/main" id="{AC54BB23-6EA3-8347-8F02-E7F6CA7DB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46990" y="250462"/>
              <a:ext cx="489607" cy="327632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491F59A4-E2DD-8C43-BA1A-C1589744C15A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7190160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12D5025-B07C-F949-A73A-ACE66FBFE66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804906" y="1364512"/>
            <a:ext cx="3387094" cy="4127499"/>
          </a:xfrm>
          <a:custGeom>
            <a:avLst/>
            <a:gdLst>
              <a:gd name="connsiteX0" fmla="*/ 605226 w 3387094"/>
              <a:gd name="connsiteY0" fmla="*/ 0 h 4127499"/>
              <a:gd name="connsiteX1" fmla="*/ 3387094 w 3387094"/>
              <a:gd name="connsiteY1" fmla="*/ 0 h 4127499"/>
              <a:gd name="connsiteX2" fmla="*/ 3387094 w 3387094"/>
              <a:gd name="connsiteY2" fmla="*/ 4127499 h 4127499"/>
              <a:gd name="connsiteX3" fmla="*/ 0 w 3387094"/>
              <a:gd name="connsiteY3" fmla="*/ 4127499 h 4127499"/>
              <a:gd name="connsiteX4" fmla="*/ 0 w 3387094"/>
              <a:gd name="connsiteY4" fmla="*/ 608547 h 4127499"/>
              <a:gd name="connsiteX5" fmla="*/ 605226 w 3387094"/>
              <a:gd name="connsiteY5" fmla="*/ 608547 h 4127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7094" h="4127499">
                <a:moveTo>
                  <a:pt x="605226" y="0"/>
                </a:moveTo>
                <a:lnTo>
                  <a:pt x="3387094" y="0"/>
                </a:lnTo>
                <a:lnTo>
                  <a:pt x="3387094" y="4127499"/>
                </a:lnTo>
                <a:lnTo>
                  <a:pt x="0" y="4127499"/>
                </a:lnTo>
                <a:lnTo>
                  <a:pt x="0" y="608547"/>
                </a:lnTo>
                <a:lnTo>
                  <a:pt x="605226" y="6085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E860C6-24C4-C941-93E3-B34CDCD68F3F}"/>
              </a:ext>
            </a:extLst>
          </p:cNvPr>
          <p:cNvGrpSpPr/>
          <p:nvPr userDrawn="1"/>
        </p:nvGrpSpPr>
        <p:grpSpPr>
          <a:xfrm flipV="1">
            <a:off x="982133" y="0"/>
            <a:ext cx="6460067" cy="6208184"/>
            <a:chOff x="253999" y="256470"/>
            <a:chExt cx="5102517" cy="471840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1F2286E-D5DC-434E-AF5D-D086F942A521}"/>
                </a:ext>
              </a:extLst>
            </p:cNvPr>
            <p:cNvGrpSpPr/>
            <p:nvPr/>
          </p:nvGrpSpPr>
          <p:grpSpPr>
            <a:xfrm flipH="1" flipV="1">
              <a:off x="253999" y="256470"/>
              <a:ext cx="2929039" cy="4718401"/>
              <a:chOff x="701574" y="177452"/>
              <a:chExt cx="2929039" cy="4718401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6FCCBCE4-7D9F-1143-9F99-227C32705A1D}"/>
                  </a:ext>
                </a:extLst>
              </p:cNvPr>
              <p:cNvSpPr/>
              <p:nvPr/>
            </p:nvSpPr>
            <p:spPr>
              <a:xfrm rot="5400000">
                <a:off x="2245001" y="3510241"/>
                <a:ext cx="1385888" cy="1385335"/>
              </a:xfrm>
              <a:custGeom>
                <a:avLst/>
                <a:gdLst>
                  <a:gd name="connsiteX0" fmla="*/ 5285 w 1514204"/>
                  <a:gd name="connsiteY0" fmla="*/ 0 h 1513599"/>
                  <a:gd name="connsiteX1" fmla="*/ 1514204 w 1514204"/>
                  <a:gd name="connsiteY1" fmla="*/ 1509713 h 1513599"/>
                  <a:gd name="connsiteX2" fmla="*/ 1514008 w 1514204"/>
                  <a:gd name="connsiteY2" fmla="*/ 1513599 h 1513599"/>
                  <a:gd name="connsiteX3" fmla="*/ 0 w 1514204"/>
                  <a:gd name="connsiteY3" fmla="*/ 1513599 h 1513599"/>
                  <a:gd name="connsiteX4" fmla="*/ 0 w 1514204"/>
                  <a:gd name="connsiteY4" fmla="*/ 267 h 1513599"/>
                  <a:gd name="connsiteX0" fmla="*/ 0 w 1514204"/>
                  <a:gd name="connsiteY0" fmla="*/ 267 h 1543322"/>
                  <a:gd name="connsiteX1" fmla="*/ 5285 w 1514204"/>
                  <a:gd name="connsiteY1" fmla="*/ 0 h 1543322"/>
                  <a:gd name="connsiteX2" fmla="*/ 1514204 w 1514204"/>
                  <a:gd name="connsiteY2" fmla="*/ 1509713 h 1543322"/>
                  <a:gd name="connsiteX3" fmla="*/ 1514008 w 1514204"/>
                  <a:gd name="connsiteY3" fmla="*/ 1513599 h 1543322"/>
                  <a:gd name="connsiteX4" fmla="*/ 29723 w 1514204"/>
                  <a:gd name="connsiteY4" fmla="*/ 1543322 h 1543322"/>
                  <a:gd name="connsiteX0" fmla="*/ 0 w 1514204"/>
                  <a:gd name="connsiteY0" fmla="*/ 267 h 1513599"/>
                  <a:gd name="connsiteX1" fmla="*/ 5285 w 1514204"/>
                  <a:gd name="connsiteY1" fmla="*/ 0 h 1513599"/>
                  <a:gd name="connsiteX2" fmla="*/ 1514204 w 1514204"/>
                  <a:gd name="connsiteY2" fmla="*/ 1509713 h 1513599"/>
                  <a:gd name="connsiteX3" fmla="*/ 1514008 w 1514204"/>
                  <a:gd name="connsiteY3" fmla="*/ 1513599 h 1513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4204" h="1513599">
                    <a:moveTo>
                      <a:pt x="0" y="267"/>
                    </a:moveTo>
                    <a:lnTo>
                      <a:pt x="5285" y="0"/>
                    </a:lnTo>
                    <a:cubicBezTo>
                      <a:pt x="838638" y="0"/>
                      <a:pt x="1514204" y="675922"/>
                      <a:pt x="1514204" y="1509713"/>
                    </a:cubicBezTo>
                    <a:cubicBezTo>
                      <a:pt x="1514139" y="1511008"/>
                      <a:pt x="1514073" y="1512304"/>
                      <a:pt x="1514008" y="1513599"/>
                    </a:cubicBezTo>
                  </a:path>
                </a:pathLst>
              </a:custGeom>
              <a:noFill/>
              <a:ln w="19050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33" dirty="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5B559CF-4DEF-A742-91D8-8C3C102117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30613" y="177452"/>
                <a:ext cx="0" cy="3332517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41D8E251-BD93-3344-8371-0EA1901920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1574" y="4895853"/>
                <a:ext cx="1543703" cy="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68A834B-2AB3-6B45-87EA-C13B31648E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038" y="256470"/>
              <a:ext cx="2173478" cy="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853D762C-152D-1141-AFFE-39B89EE978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45935" y="5211068"/>
            <a:ext cx="3098800" cy="23240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r"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  <a:lvl2pPr>
              <a:defRPr sz="1467">
                <a:latin typeface="+mn-lt"/>
              </a:defRPr>
            </a:lvl2pPr>
            <a:lvl3pPr>
              <a:defRPr sz="1467">
                <a:latin typeface="+mn-lt"/>
              </a:defRPr>
            </a:lvl3pPr>
            <a:lvl4pPr>
              <a:defRPr sz="1467">
                <a:latin typeface="+mn-lt"/>
              </a:defRPr>
            </a:lvl4pPr>
            <a:lvl5pPr>
              <a:defRPr sz="1467"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921D79FA-E5CF-FD4A-AE41-D0B58264AD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45935" y="5492014"/>
            <a:ext cx="3098800" cy="51724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r">
              <a:buNone/>
              <a:defRPr sz="1200" b="0" i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467">
                <a:latin typeface="+mn-lt"/>
              </a:defRPr>
            </a:lvl2pPr>
            <a:lvl3pPr>
              <a:defRPr sz="1467">
                <a:latin typeface="+mn-lt"/>
              </a:defRPr>
            </a:lvl3pPr>
            <a:lvl4pPr>
              <a:defRPr sz="1467">
                <a:latin typeface="+mn-lt"/>
              </a:defRPr>
            </a:lvl4pPr>
            <a:lvl5pPr>
              <a:defRPr sz="1467">
                <a:latin typeface="+mn-lt"/>
              </a:defRPr>
            </a:lvl5pPr>
          </a:lstStyle>
          <a:p>
            <a:pPr lvl="0"/>
            <a:r>
              <a:rPr lang="en-US" dirty="0"/>
              <a:t>POSITION AND COMPANY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D72B174-5025-2347-9FA3-23419F122D70}"/>
              </a:ext>
            </a:extLst>
          </p:cNvPr>
          <p:cNvGrpSpPr/>
          <p:nvPr userDrawn="1"/>
        </p:nvGrpSpPr>
        <p:grpSpPr>
          <a:xfrm>
            <a:off x="8806590" y="1365249"/>
            <a:ext cx="1219201" cy="1219200"/>
            <a:chOff x="8806590" y="1365249"/>
            <a:chExt cx="1219201" cy="1219200"/>
          </a:xfrm>
        </p:grpSpPr>
        <p:sp>
          <p:nvSpPr>
            <p:cNvPr id="16" name="Freeform 37">
              <a:extLst>
                <a:ext uri="{FF2B5EF4-FFF2-40B4-BE49-F238E27FC236}">
                  <a16:creationId xmlns:a16="http://schemas.microsoft.com/office/drawing/2014/main" id="{B08286B8-F81F-C84F-BA43-C11CDC05D1C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806590" y="1365249"/>
              <a:ext cx="605226" cy="608550"/>
            </a:xfrm>
            <a:custGeom>
              <a:avLst/>
              <a:gdLst>
                <a:gd name="connsiteX0" fmla="*/ 0 w 453919"/>
                <a:gd name="connsiteY0" fmla="*/ 0 h 456412"/>
                <a:gd name="connsiteX1" fmla="*/ 453919 w 453919"/>
                <a:gd name="connsiteY1" fmla="*/ 0 h 456412"/>
                <a:gd name="connsiteX2" fmla="*/ 453919 w 453919"/>
                <a:gd name="connsiteY2" fmla="*/ 456412 h 456412"/>
                <a:gd name="connsiteX3" fmla="*/ 0 w 453919"/>
                <a:gd name="connsiteY3" fmla="*/ 456412 h 456412"/>
                <a:gd name="connsiteX4" fmla="*/ 0 w 453919"/>
                <a:gd name="connsiteY4" fmla="*/ 0 h 45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919" h="456412">
                  <a:moveTo>
                    <a:pt x="0" y="0"/>
                  </a:moveTo>
                  <a:lnTo>
                    <a:pt x="453919" y="0"/>
                  </a:lnTo>
                  <a:lnTo>
                    <a:pt x="453919" y="456412"/>
                  </a:lnTo>
                  <a:lnTo>
                    <a:pt x="0" y="456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</p:spPr>
          <p:txBody>
            <a:bodyPr wrap="square" anchor="ctr">
              <a:noAutofit/>
            </a:bodyPr>
            <a:lstStyle>
              <a:lvl1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bg2">
                    <a:lumMod val="50000"/>
                  </a:schemeClr>
                </a:buClr>
                <a:buSzPct val="70000"/>
                <a:buFont typeface="Wingdings" charset="2"/>
                <a:buNone/>
                <a:tabLst>
                  <a:tab pos="182880" algn="l"/>
                </a:tabLst>
                <a:defRPr lang="en-US" sz="1050" b="0" i="0" kern="1200" baseline="0">
                  <a:solidFill>
                    <a:schemeClr val="tx2"/>
                  </a:solidFill>
                  <a:latin typeface="+mn-lt"/>
                  <a:ea typeface="Arial" charset="0"/>
                  <a:cs typeface="Arial" charset="0"/>
                </a:defRPr>
              </a:lvl1pPr>
              <a:lvl2pPr marL="27432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bg2">
                    <a:lumMod val="50000"/>
                  </a:schemeClr>
                </a:buClr>
                <a:buSzPct val="70000"/>
                <a:buFont typeface="Wingdings" charset="2"/>
                <a:buNone/>
                <a:defRPr lang="en-US" sz="1600" b="0" i="0" kern="1200" baseline="0" dirty="0" smtClean="0">
                  <a:solidFill>
                    <a:schemeClr val="tx1"/>
                  </a:solidFill>
                  <a:latin typeface="+mn-lt"/>
                  <a:ea typeface="+mn-ea"/>
                  <a:cs typeface="Univers LT Std 45 Light"/>
                </a:defRPr>
              </a:lvl2pPr>
              <a:lvl3pPr marL="54864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bg2">
                    <a:lumMod val="50000"/>
                  </a:schemeClr>
                </a:buClr>
                <a:buSzPct val="70000"/>
                <a:buFont typeface="Wingdings" charset="2"/>
                <a:buNone/>
                <a:defRPr lang="en-US" sz="1400" b="0" i="0" kern="1200" baseline="0" dirty="0" smtClean="0">
                  <a:solidFill>
                    <a:schemeClr val="tx1"/>
                  </a:solidFill>
                  <a:latin typeface="+mn-lt"/>
                  <a:ea typeface="+mn-ea"/>
                  <a:cs typeface="Univers LT Std 45 Light"/>
                </a:defRPr>
              </a:lvl3pPr>
              <a:lvl4pPr marL="73152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bg2">
                    <a:lumMod val="50000"/>
                  </a:schemeClr>
                </a:buClr>
                <a:buSzPct val="70000"/>
                <a:buFont typeface="Wingdings" charset="2"/>
                <a:buNone/>
                <a:defRPr lang="en-US" sz="1200" b="0" i="0" kern="1200" baseline="0" dirty="0" smtClean="0">
                  <a:solidFill>
                    <a:schemeClr val="tx1"/>
                  </a:solidFill>
                  <a:latin typeface="+mn-lt"/>
                  <a:ea typeface="+mn-ea"/>
                  <a:cs typeface="Univers LT Std 45 Light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b="0" i="0" kern="1200" baseline="0">
                  <a:solidFill>
                    <a:schemeClr val="bg2">
                      <a:lumMod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400" dirty="0"/>
            </a:p>
          </p:txBody>
        </p:sp>
        <p:sp>
          <p:nvSpPr>
            <p:cNvPr id="13" name="Pie 12">
              <a:extLst>
                <a:ext uri="{FF2B5EF4-FFF2-40B4-BE49-F238E27FC236}">
                  <a16:creationId xmlns:a16="http://schemas.microsoft.com/office/drawing/2014/main" id="{AE8963BA-0EA5-FA49-8BB5-A893F8388ED7}"/>
                </a:ext>
              </a:extLst>
            </p:cNvPr>
            <p:cNvSpPr>
              <a:spLocks/>
            </p:cNvSpPr>
            <p:nvPr userDrawn="1"/>
          </p:nvSpPr>
          <p:spPr>
            <a:xfrm rot="10800000">
              <a:off x="8806591" y="1365249"/>
              <a:ext cx="1219200" cy="1219200"/>
            </a:xfrm>
            <a:prstGeom prst="pie">
              <a:avLst>
                <a:gd name="adj1" fmla="val 6048"/>
                <a:gd name="adj2" fmla="val 5412552"/>
              </a:avLst>
            </a:prstGeom>
            <a:solidFill>
              <a:schemeClr val="accent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33" dirty="0" err="1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14" name="Image">
            <a:extLst>
              <a:ext uri="{FF2B5EF4-FFF2-40B4-BE49-F238E27FC236}">
                <a16:creationId xmlns:a16="http://schemas.microsoft.com/office/drawing/2014/main" id="{74D3EBEF-640D-C644-A7E0-6173546E81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C66D496-5E8F-7448-A37B-25D8A95A6AB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07042" y="1365248"/>
            <a:ext cx="6135147" cy="331152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36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36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36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36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3600">
                <a:solidFill>
                  <a:schemeClr val="accent1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/>
            </a:pPr>
            <a:r>
              <a:rPr lang="en-US" dirty="0"/>
              <a:t>Place your quote here. Place your quote here. Place your quote here. Place your quote here. Place your quote here.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B7CE3E-823D-5D4D-AC84-DE3D54B3F0E9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90747544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71E1BBE-549D-EB40-9587-354C5AE738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9"/>
          <a:stretch/>
        </p:blipFill>
        <p:spPr>
          <a:xfrm rot="10800000">
            <a:off x="0" y="0"/>
            <a:ext cx="993048" cy="6858000"/>
          </a:xfrm>
          <a:prstGeom prst="rect">
            <a:avLst/>
          </a:prstGeom>
        </p:spPr>
      </p:pic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4" name="Pie 13">
            <a:extLst>
              <a:ext uri="{FF2B5EF4-FFF2-40B4-BE49-F238E27FC236}">
                <a16:creationId xmlns:a16="http://schemas.microsoft.com/office/drawing/2014/main" id="{15C8A0BA-2CF9-E343-AFFB-D389F1CE58D2}"/>
              </a:ext>
            </a:extLst>
          </p:cNvPr>
          <p:cNvSpPr>
            <a:spLocks/>
          </p:cNvSpPr>
          <p:nvPr userDrawn="1"/>
        </p:nvSpPr>
        <p:spPr>
          <a:xfrm rot="10800000">
            <a:off x="1638505" y="1262368"/>
            <a:ext cx="1390263" cy="1382757"/>
          </a:xfrm>
          <a:prstGeom prst="pie">
            <a:avLst>
              <a:gd name="adj1" fmla="val 6048"/>
              <a:gd name="adj2" fmla="val 5412552"/>
            </a:avLst>
          </a:prstGeom>
          <a:solidFill>
            <a:schemeClr val="accent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err="1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5E0E43A-5394-DA4A-8C5D-F871CCB68E67}"/>
              </a:ext>
            </a:extLst>
          </p:cNvPr>
          <p:cNvGrpSpPr/>
          <p:nvPr userDrawn="1"/>
        </p:nvGrpSpPr>
        <p:grpSpPr>
          <a:xfrm flipV="1">
            <a:off x="1631006" y="4378896"/>
            <a:ext cx="9579919" cy="1823467"/>
            <a:chOff x="254000" y="256470"/>
            <a:chExt cx="7566747" cy="138588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B593FD3-9E1B-F349-94D5-222419C5834B}"/>
                </a:ext>
              </a:extLst>
            </p:cNvPr>
            <p:cNvGrpSpPr/>
            <p:nvPr/>
          </p:nvGrpSpPr>
          <p:grpSpPr>
            <a:xfrm flipH="1" flipV="1">
              <a:off x="254000" y="256470"/>
              <a:ext cx="2929038" cy="1385888"/>
              <a:chOff x="701574" y="3509965"/>
              <a:chExt cx="2929038" cy="1385888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B0A044B0-E8D5-9D4A-AC82-A85CEFD7EEF3}"/>
                  </a:ext>
                </a:extLst>
              </p:cNvPr>
              <p:cNvSpPr/>
              <p:nvPr/>
            </p:nvSpPr>
            <p:spPr>
              <a:xfrm rot="5400000">
                <a:off x="2245001" y="3510241"/>
                <a:ext cx="1385888" cy="1385335"/>
              </a:xfrm>
              <a:custGeom>
                <a:avLst/>
                <a:gdLst>
                  <a:gd name="connsiteX0" fmla="*/ 5285 w 1514204"/>
                  <a:gd name="connsiteY0" fmla="*/ 0 h 1513599"/>
                  <a:gd name="connsiteX1" fmla="*/ 1514204 w 1514204"/>
                  <a:gd name="connsiteY1" fmla="*/ 1509713 h 1513599"/>
                  <a:gd name="connsiteX2" fmla="*/ 1514008 w 1514204"/>
                  <a:gd name="connsiteY2" fmla="*/ 1513599 h 1513599"/>
                  <a:gd name="connsiteX3" fmla="*/ 0 w 1514204"/>
                  <a:gd name="connsiteY3" fmla="*/ 1513599 h 1513599"/>
                  <a:gd name="connsiteX4" fmla="*/ 0 w 1514204"/>
                  <a:gd name="connsiteY4" fmla="*/ 267 h 1513599"/>
                  <a:gd name="connsiteX0" fmla="*/ 0 w 1514204"/>
                  <a:gd name="connsiteY0" fmla="*/ 267 h 1543322"/>
                  <a:gd name="connsiteX1" fmla="*/ 5285 w 1514204"/>
                  <a:gd name="connsiteY1" fmla="*/ 0 h 1543322"/>
                  <a:gd name="connsiteX2" fmla="*/ 1514204 w 1514204"/>
                  <a:gd name="connsiteY2" fmla="*/ 1509713 h 1543322"/>
                  <a:gd name="connsiteX3" fmla="*/ 1514008 w 1514204"/>
                  <a:gd name="connsiteY3" fmla="*/ 1513599 h 1543322"/>
                  <a:gd name="connsiteX4" fmla="*/ 29723 w 1514204"/>
                  <a:gd name="connsiteY4" fmla="*/ 1543322 h 1543322"/>
                  <a:gd name="connsiteX0" fmla="*/ 0 w 1514204"/>
                  <a:gd name="connsiteY0" fmla="*/ 267 h 1513599"/>
                  <a:gd name="connsiteX1" fmla="*/ 5285 w 1514204"/>
                  <a:gd name="connsiteY1" fmla="*/ 0 h 1513599"/>
                  <a:gd name="connsiteX2" fmla="*/ 1514204 w 1514204"/>
                  <a:gd name="connsiteY2" fmla="*/ 1509713 h 1513599"/>
                  <a:gd name="connsiteX3" fmla="*/ 1514008 w 1514204"/>
                  <a:gd name="connsiteY3" fmla="*/ 1513599 h 1513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4204" h="1513599">
                    <a:moveTo>
                      <a:pt x="0" y="267"/>
                    </a:moveTo>
                    <a:lnTo>
                      <a:pt x="5285" y="0"/>
                    </a:lnTo>
                    <a:cubicBezTo>
                      <a:pt x="838638" y="0"/>
                      <a:pt x="1514204" y="675922"/>
                      <a:pt x="1514204" y="1509713"/>
                    </a:cubicBezTo>
                    <a:cubicBezTo>
                      <a:pt x="1514139" y="1511008"/>
                      <a:pt x="1514073" y="1512304"/>
                      <a:pt x="1514008" y="1513599"/>
                    </a:cubicBezTo>
                  </a:path>
                </a:pathLst>
              </a:custGeom>
              <a:noFill/>
              <a:ln w="19050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33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2D6175D9-FBED-2443-9E8D-A61ACAAA1D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1574" y="4895853"/>
                <a:ext cx="1543703" cy="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12AC657-5D35-324D-929D-C1B4056055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038" y="256470"/>
              <a:ext cx="4637709" cy="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096A1F0A-F20A-D94B-897C-B447A9C28B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2123" y="5211068"/>
            <a:ext cx="3098800" cy="23240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r"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  <a:lvl2pPr>
              <a:defRPr sz="1467">
                <a:latin typeface="+mn-lt"/>
              </a:defRPr>
            </a:lvl2pPr>
            <a:lvl3pPr>
              <a:defRPr sz="1467">
                <a:latin typeface="+mn-lt"/>
              </a:defRPr>
            </a:lvl3pPr>
            <a:lvl4pPr>
              <a:defRPr sz="1467">
                <a:latin typeface="+mn-lt"/>
              </a:defRPr>
            </a:lvl4pPr>
            <a:lvl5pPr>
              <a:defRPr sz="1467"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AEE9ADA4-2CC3-BD49-B051-97A41EDE525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12123" y="5492014"/>
            <a:ext cx="3098800" cy="51724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r">
              <a:buNone/>
              <a:defRPr sz="1200" b="0" i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467">
                <a:latin typeface="+mn-lt"/>
              </a:defRPr>
            </a:lvl2pPr>
            <a:lvl3pPr>
              <a:defRPr sz="1467">
                <a:latin typeface="+mn-lt"/>
              </a:defRPr>
            </a:lvl3pPr>
            <a:lvl4pPr>
              <a:defRPr sz="1467">
                <a:latin typeface="+mn-lt"/>
              </a:defRPr>
            </a:lvl4pPr>
            <a:lvl5pPr>
              <a:defRPr sz="1467">
                <a:latin typeface="+mn-lt"/>
              </a:defRPr>
            </a:lvl5pPr>
          </a:lstStyle>
          <a:p>
            <a:pPr lvl="0"/>
            <a:r>
              <a:rPr lang="en-US" dirty="0"/>
              <a:t>POSITION AND COMPANY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B42648EC-34DF-934F-B8C9-CB9A151237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32769" y="2171701"/>
            <a:ext cx="8878154" cy="250507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36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36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36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36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3600">
                <a:solidFill>
                  <a:schemeClr val="accent1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/>
            </a:pPr>
            <a:r>
              <a:rPr lang="en-US" dirty="0"/>
              <a:t>Place your quote here. Place your quote here. Place your quote here. Place your quote here. Place your quote here.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4A9198-23B8-6B49-9205-7F8AB54BC17F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53601168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 49">
            <a:extLst>
              <a:ext uri="{FF2B5EF4-FFF2-40B4-BE49-F238E27FC236}">
                <a16:creationId xmlns:a16="http://schemas.microsoft.com/office/drawing/2014/main" id="{E344299F-12BC-1547-BDC5-F557A00517A7}"/>
              </a:ext>
            </a:extLst>
          </p:cNvPr>
          <p:cNvSpPr/>
          <p:nvPr userDrawn="1"/>
        </p:nvSpPr>
        <p:spPr>
          <a:xfrm rot="10800000">
            <a:off x="9529727" y="-2"/>
            <a:ext cx="2667303" cy="2501012"/>
          </a:xfrm>
          <a:custGeom>
            <a:avLst/>
            <a:gdLst>
              <a:gd name="connsiteX0" fmla="*/ 2667303 w 2667303"/>
              <a:gd name="connsiteY0" fmla="*/ 2501012 h 2501012"/>
              <a:gd name="connsiteX1" fmla="*/ 0 w 2667303"/>
              <a:gd name="connsiteY1" fmla="*/ 2501012 h 2501012"/>
              <a:gd name="connsiteX2" fmla="*/ 0 w 2667303"/>
              <a:gd name="connsiteY2" fmla="*/ 0 h 2501012"/>
              <a:gd name="connsiteX3" fmla="*/ 1416797 w 2667303"/>
              <a:gd name="connsiteY3" fmla="*/ 0 h 2501012"/>
              <a:gd name="connsiteX4" fmla="*/ 2667303 w 2667303"/>
              <a:gd name="connsiteY4" fmla="*/ 1250506 h 250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7303" h="2501012">
                <a:moveTo>
                  <a:pt x="2667303" y="2501012"/>
                </a:moveTo>
                <a:lnTo>
                  <a:pt x="0" y="2501012"/>
                </a:lnTo>
                <a:lnTo>
                  <a:pt x="0" y="0"/>
                </a:lnTo>
                <a:lnTo>
                  <a:pt x="1416797" y="0"/>
                </a:lnTo>
                <a:cubicBezTo>
                  <a:pt x="2107432" y="0"/>
                  <a:pt x="2667303" y="559871"/>
                  <a:pt x="2667303" y="1250506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dirty="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483F1CBA-4D3F-7E4C-83C5-71000CB0CE9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815067" y="803448"/>
            <a:ext cx="1376933" cy="1697562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pic>
        <p:nvPicPr>
          <p:cNvPr id="3" name="Image">
            <a:extLst>
              <a:ext uri="{FF2B5EF4-FFF2-40B4-BE49-F238E27FC236}">
                <a16:creationId xmlns:a16="http://schemas.microsoft.com/office/drawing/2014/main" id="{E284B843-1859-6F4F-8EAF-FA806E62AA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31441" y="325438"/>
            <a:ext cx="652809" cy="43684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 Placeholder 45">
            <a:extLst>
              <a:ext uri="{FF2B5EF4-FFF2-40B4-BE49-F238E27FC236}">
                <a16:creationId xmlns:a16="http://schemas.microsoft.com/office/drawing/2014/main" id="{6D46207A-DC03-E847-B760-9EB296AF0C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59721" y="325438"/>
            <a:ext cx="2007316" cy="243416"/>
          </a:xfrm>
          <a:prstGeom prst="rect">
            <a:avLst/>
          </a:prstGeom>
        </p:spPr>
        <p:txBody>
          <a:bodyPr lIns="36576" tIns="36576" rIns="36576" bIns="36576" anchor="ctr">
            <a:spAutoFit/>
          </a:bodyPr>
          <a:lstStyle>
            <a:lvl1pPr marL="0" indent="0" algn="l">
              <a:spcBef>
                <a:spcPts val="0"/>
              </a:spcBef>
              <a:buNone/>
              <a:defRPr sz="1200" b="1" i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1067">
                <a:latin typeface="+mj-lt"/>
              </a:defRPr>
            </a:lvl2pPr>
            <a:lvl3pPr>
              <a:defRPr sz="1067">
                <a:latin typeface="+mj-lt"/>
              </a:defRPr>
            </a:lvl3pPr>
            <a:lvl4pPr>
              <a:defRPr sz="1067">
                <a:latin typeface="+mj-lt"/>
              </a:defRPr>
            </a:lvl4pPr>
            <a:lvl5pPr>
              <a:defRPr sz="1067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" name="Text Placeholder 45">
            <a:extLst>
              <a:ext uri="{FF2B5EF4-FFF2-40B4-BE49-F238E27FC236}">
                <a16:creationId xmlns:a16="http://schemas.microsoft.com/office/drawing/2014/main" id="{D29E2DFD-20EA-2E40-9743-EA82D393FA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853244" y="580963"/>
            <a:ext cx="2007316" cy="212366"/>
          </a:xfrm>
          <a:prstGeom prst="rect">
            <a:avLst/>
          </a:prstGeom>
        </p:spPr>
        <p:txBody>
          <a:bodyPr lIns="36576" tIns="36576" rIns="36576" bIns="36576" anchor="t">
            <a:spAutoFit/>
          </a:bodyPr>
          <a:lstStyle>
            <a:lvl1pPr marL="0" indent="0" algn="l">
              <a:spcBef>
                <a:spcPts val="0"/>
              </a:spcBef>
              <a:buNone/>
              <a:defRPr sz="1000" b="0" i="0" spc="-40" baseline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067">
                <a:latin typeface="+mj-lt"/>
              </a:defRPr>
            </a:lvl2pPr>
            <a:lvl3pPr>
              <a:defRPr sz="1067">
                <a:latin typeface="+mj-lt"/>
              </a:defRPr>
            </a:lvl3pPr>
            <a:lvl4pPr>
              <a:defRPr sz="1067">
                <a:latin typeface="+mj-lt"/>
              </a:defRPr>
            </a:lvl4pPr>
            <a:lvl5pPr>
              <a:defRPr sz="1067">
                <a:latin typeface="+mj-lt"/>
              </a:defRPr>
            </a:lvl5pPr>
          </a:lstStyle>
          <a:p>
            <a:pPr lvl="0"/>
            <a:r>
              <a:rPr lang="en-US" dirty="0"/>
              <a:t>TITLE, DEPARTMENT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0E92EEE-1D6B-6942-A40D-CB52EB3A29EA}"/>
              </a:ext>
            </a:extLst>
          </p:cNvPr>
          <p:cNvGrpSpPr/>
          <p:nvPr userDrawn="1"/>
        </p:nvGrpSpPr>
        <p:grpSpPr>
          <a:xfrm>
            <a:off x="669612" y="663941"/>
            <a:ext cx="8529951" cy="5867034"/>
            <a:chOff x="253999" y="256470"/>
            <a:chExt cx="6791466" cy="473241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0D981C-5031-9144-975D-129A14B56DE2}"/>
                </a:ext>
              </a:extLst>
            </p:cNvPr>
            <p:cNvGrpSpPr/>
            <p:nvPr/>
          </p:nvGrpSpPr>
          <p:grpSpPr>
            <a:xfrm flipH="1" flipV="1">
              <a:off x="253999" y="256470"/>
              <a:ext cx="2929039" cy="4732410"/>
              <a:chOff x="701574" y="163443"/>
              <a:chExt cx="2929039" cy="4732410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F392FA1C-15D9-4241-A8EC-54D5917CDE45}"/>
                  </a:ext>
                </a:extLst>
              </p:cNvPr>
              <p:cNvSpPr/>
              <p:nvPr/>
            </p:nvSpPr>
            <p:spPr>
              <a:xfrm rot="5400000">
                <a:off x="2245001" y="3510241"/>
                <a:ext cx="1385888" cy="1385335"/>
              </a:xfrm>
              <a:custGeom>
                <a:avLst/>
                <a:gdLst>
                  <a:gd name="connsiteX0" fmla="*/ 5285 w 1514204"/>
                  <a:gd name="connsiteY0" fmla="*/ 0 h 1513599"/>
                  <a:gd name="connsiteX1" fmla="*/ 1514204 w 1514204"/>
                  <a:gd name="connsiteY1" fmla="*/ 1509713 h 1513599"/>
                  <a:gd name="connsiteX2" fmla="*/ 1514008 w 1514204"/>
                  <a:gd name="connsiteY2" fmla="*/ 1513599 h 1513599"/>
                  <a:gd name="connsiteX3" fmla="*/ 0 w 1514204"/>
                  <a:gd name="connsiteY3" fmla="*/ 1513599 h 1513599"/>
                  <a:gd name="connsiteX4" fmla="*/ 0 w 1514204"/>
                  <a:gd name="connsiteY4" fmla="*/ 267 h 1513599"/>
                  <a:gd name="connsiteX0" fmla="*/ 0 w 1514204"/>
                  <a:gd name="connsiteY0" fmla="*/ 267 h 1543322"/>
                  <a:gd name="connsiteX1" fmla="*/ 5285 w 1514204"/>
                  <a:gd name="connsiteY1" fmla="*/ 0 h 1543322"/>
                  <a:gd name="connsiteX2" fmla="*/ 1514204 w 1514204"/>
                  <a:gd name="connsiteY2" fmla="*/ 1509713 h 1543322"/>
                  <a:gd name="connsiteX3" fmla="*/ 1514008 w 1514204"/>
                  <a:gd name="connsiteY3" fmla="*/ 1513599 h 1543322"/>
                  <a:gd name="connsiteX4" fmla="*/ 29723 w 1514204"/>
                  <a:gd name="connsiteY4" fmla="*/ 1543322 h 1543322"/>
                  <a:gd name="connsiteX0" fmla="*/ 0 w 1514204"/>
                  <a:gd name="connsiteY0" fmla="*/ 267 h 1513599"/>
                  <a:gd name="connsiteX1" fmla="*/ 5285 w 1514204"/>
                  <a:gd name="connsiteY1" fmla="*/ 0 h 1513599"/>
                  <a:gd name="connsiteX2" fmla="*/ 1514204 w 1514204"/>
                  <a:gd name="connsiteY2" fmla="*/ 1509713 h 1513599"/>
                  <a:gd name="connsiteX3" fmla="*/ 1514008 w 1514204"/>
                  <a:gd name="connsiteY3" fmla="*/ 1513599 h 1513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4204" h="1513599">
                    <a:moveTo>
                      <a:pt x="0" y="267"/>
                    </a:moveTo>
                    <a:lnTo>
                      <a:pt x="5285" y="0"/>
                    </a:lnTo>
                    <a:cubicBezTo>
                      <a:pt x="838638" y="0"/>
                      <a:pt x="1514204" y="675922"/>
                      <a:pt x="1514204" y="1509713"/>
                    </a:cubicBezTo>
                    <a:cubicBezTo>
                      <a:pt x="1514139" y="1511008"/>
                      <a:pt x="1514073" y="1512304"/>
                      <a:pt x="1514008" y="1513599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33" dirty="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15FC3511-F4BA-6149-A270-2727EAF522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30613" y="163443"/>
                <a:ext cx="0" cy="3346522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67467E39-85C7-774D-9A19-48CB95D668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1574" y="4895853"/>
                <a:ext cx="1543703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7AC0709-49BD-DA45-86B6-90EBE9FF019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038" y="256470"/>
              <a:ext cx="3862427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8897B122-6C05-F946-A097-7252867351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67001" y="762279"/>
            <a:ext cx="6532562" cy="258532"/>
          </a:xfrm>
        </p:spPr>
        <p:txBody>
          <a:bodyPr wrap="square" anchor="t">
            <a:spAutoFit/>
          </a:bodyPr>
          <a:lstStyle>
            <a:lvl1pPr marL="0" indent="0" algn="r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1" name="Picture Placeholder 100">
            <a:extLst>
              <a:ext uri="{FF2B5EF4-FFF2-40B4-BE49-F238E27FC236}">
                <a16:creationId xmlns:a16="http://schemas.microsoft.com/office/drawing/2014/main" id="{FB479F89-5604-FC4A-A37A-195245BD7A6C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7016750" y="1511686"/>
            <a:ext cx="739972" cy="987552"/>
          </a:xfrm>
          <a:custGeom>
            <a:avLst/>
            <a:gdLst>
              <a:gd name="connsiteX0" fmla="*/ 0 w 554979"/>
              <a:gd name="connsiteY0" fmla="*/ 0 h 731520"/>
              <a:gd name="connsiteX1" fmla="*/ 277490 w 554979"/>
              <a:gd name="connsiteY1" fmla="*/ 0 h 731520"/>
              <a:gd name="connsiteX2" fmla="*/ 549343 w 554979"/>
              <a:gd name="connsiteY2" fmla="*/ 221566 h 731520"/>
              <a:gd name="connsiteX3" fmla="*/ 554979 w 554979"/>
              <a:gd name="connsiteY3" fmla="*/ 277480 h 731520"/>
              <a:gd name="connsiteX4" fmla="*/ 554979 w 554979"/>
              <a:gd name="connsiteY4" fmla="*/ 731520 h 731520"/>
              <a:gd name="connsiteX5" fmla="*/ 0 w 554979"/>
              <a:gd name="connsiteY5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979" h="731520">
                <a:moveTo>
                  <a:pt x="0" y="0"/>
                </a:moveTo>
                <a:lnTo>
                  <a:pt x="277490" y="0"/>
                </a:lnTo>
                <a:cubicBezTo>
                  <a:pt x="411587" y="0"/>
                  <a:pt x="523468" y="95119"/>
                  <a:pt x="549343" y="221566"/>
                </a:cubicBezTo>
                <a:lnTo>
                  <a:pt x="554979" y="277480"/>
                </a:lnTo>
                <a:lnTo>
                  <a:pt x="554979" y="731520"/>
                </a:lnTo>
                <a:lnTo>
                  <a:pt x="0" y="73152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15EA144-630D-1F49-B2D3-D73990125947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5170251" y="1510811"/>
            <a:ext cx="1846500" cy="994032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DF975D1C-7798-8A46-BF16-8A97DD94F7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5222" y="1507571"/>
            <a:ext cx="1846498" cy="361289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2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34E90685-47F7-7C4B-8D5C-B7C05A6E665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165222" y="1876959"/>
            <a:ext cx="1846498" cy="627884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000" b="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TITLE, DEPARTMENT</a:t>
            </a:r>
          </a:p>
        </p:txBody>
      </p:sp>
      <p:sp>
        <p:nvSpPr>
          <p:cNvPr id="51" name="Picture Placeholder 100">
            <a:extLst>
              <a:ext uri="{FF2B5EF4-FFF2-40B4-BE49-F238E27FC236}">
                <a16:creationId xmlns:a16="http://schemas.microsoft.com/office/drawing/2014/main" id="{D0ABC9F0-3805-B74A-B680-0D40B722EC6B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7016750" y="3099924"/>
            <a:ext cx="739972" cy="987552"/>
          </a:xfrm>
          <a:custGeom>
            <a:avLst/>
            <a:gdLst>
              <a:gd name="connsiteX0" fmla="*/ 0 w 554979"/>
              <a:gd name="connsiteY0" fmla="*/ 0 h 731520"/>
              <a:gd name="connsiteX1" fmla="*/ 277490 w 554979"/>
              <a:gd name="connsiteY1" fmla="*/ 0 h 731520"/>
              <a:gd name="connsiteX2" fmla="*/ 549343 w 554979"/>
              <a:gd name="connsiteY2" fmla="*/ 221566 h 731520"/>
              <a:gd name="connsiteX3" fmla="*/ 554979 w 554979"/>
              <a:gd name="connsiteY3" fmla="*/ 277480 h 731520"/>
              <a:gd name="connsiteX4" fmla="*/ 554979 w 554979"/>
              <a:gd name="connsiteY4" fmla="*/ 731520 h 731520"/>
              <a:gd name="connsiteX5" fmla="*/ 0 w 554979"/>
              <a:gd name="connsiteY5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979" h="731520">
                <a:moveTo>
                  <a:pt x="0" y="0"/>
                </a:moveTo>
                <a:lnTo>
                  <a:pt x="277490" y="0"/>
                </a:lnTo>
                <a:cubicBezTo>
                  <a:pt x="411587" y="0"/>
                  <a:pt x="523468" y="95119"/>
                  <a:pt x="549343" y="221566"/>
                </a:cubicBezTo>
                <a:lnTo>
                  <a:pt x="554979" y="277480"/>
                </a:lnTo>
                <a:lnTo>
                  <a:pt x="554979" y="731520"/>
                </a:lnTo>
                <a:lnTo>
                  <a:pt x="0" y="73152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64" name="Text Placeholder 15">
            <a:extLst>
              <a:ext uri="{FF2B5EF4-FFF2-40B4-BE49-F238E27FC236}">
                <a16:creationId xmlns:a16="http://schemas.microsoft.com/office/drawing/2014/main" id="{0222B0D4-5482-FF4C-990B-924EB3334C23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5170251" y="3099049"/>
            <a:ext cx="1846500" cy="994032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Text Placeholder 28">
            <a:extLst>
              <a:ext uri="{FF2B5EF4-FFF2-40B4-BE49-F238E27FC236}">
                <a16:creationId xmlns:a16="http://schemas.microsoft.com/office/drawing/2014/main" id="{24997283-5876-3444-9DCF-875722DD6DE5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165222" y="3095809"/>
            <a:ext cx="1846498" cy="361289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2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28">
            <a:extLst>
              <a:ext uri="{FF2B5EF4-FFF2-40B4-BE49-F238E27FC236}">
                <a16:creationId xmlns:a16="http://schemas.microsoft.com/office/drawing/2014/main" id="{57749893-6564-4445-AF68-ACDEFE76F687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165222" y="3465197"/>
            <a:ext cx="1846498" cy="627884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000" b="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TITLE, DEPARTMENT</a:t>
            </a:r>
          </a:p>
        </p:txBody>
      </p:sp>
      <p:sp>
        <p:nvSpPr>
          <p:cNvPr id="67" name="Picture Placeholder 100">
            <a:extLst>
              <a:ext uri="{FF2B5EF4-FFF2-40B4-BE49-F238E27FC236}">
                <a16:creationId xmlns:a16="http://schemas.microsoft.com/office/drawing/2014/main" id="{957D14CF-1ECB-2841-A671-FEE1CD2DDF4F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7016750" y="4682557"/>
            <a:ext cx="739972" cy="987552"/>
          </a:xfrm>
          <a:custGeom>
            <a:avLst/>
            <a:gdLst>
              <a:gd name="connsiteX0" fmla="*/ 0 w 554979"/>
              <a:gd name="connsiteY0" fmla="*/ 0 h 731520"/>
              <a:gd name="connsiteX1" fmla="*/ 277490 w 554979"/>
              <a:gd name="connsiteY1" fmla="*/ 0 h 731520"/>
              <a:gd name="connsiteX2" fmla="*/ 549343 w 554979"/>
              <a:gd name="connsiteY2" fmla="*/ 221566 h 731520"/>
              <a:gd name="connsiteX3" fmla="*/ 554979 w 554979"/>
              <a:gd name="connsiteY3" fmla="*/ 277480 h 731520"/>
              <a:gd name="connsiteX4" fmla="*/ 554979 w 554979"/>
              <a:gd name="connsiteY4" fmla="*/ 731520 h 731520"/>
              <a:gd name="connsiteX5" fmla="*/ 0 w 554979"/>
              <a:gd name="connsiteY5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979" h="731520">
                <a:moveTo>
                  <a:pt x="0" y="0"/>
                </a:moveTo>
                <a:lnTo>
                  <a:pt x="277490" y="0"/>
                </a:lnTo>
                <a:cubicBezTo>
                  <a:pt x="411587" y="0"/>
                  <a:pt x="523468" y="95119"/>
                  <a:pt x="549343" y="221566"/>
                </a:cubicBezTo>
                <a:lnTo>
                  <a:pt x="554979" y="277480"/>
                </a:lnTo>
                <a:lnTo>
                  <a:pt x="554979" y="731520"/>
                </a:lnTo>
                <a:lnTo>
                  <a:pt x="0" y="73152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68" name="Text Placeholder 15">
            <a:extLst>
              <a:ext uri="{FF2B5EF4-FFF2-40B4-BE49-F238E27FC236}">
                <a16:creationId xmlns:a16="http://schemas.microsoft.com/office/drawing/2014/main" id="{EAABC2A9-E6FA-444D-A787-52A839B3B9BF}"/>
              </a:ext>
            </a:extLst>
          </p:cNvPr>
          <p:cNvSpPr>
            <a:spLocks noGrp="1"/>
          </p:cNvSpPr>
          <p:nvPr>
            <p:ph type="body" sz="quarter" idx="73"/>
          </p:nvPr>
        </p:nvSpPr>
        <p:spPr>
          <a:xfrm>
            <a:off x="5170251" y="4681682"/>
            <a:ext cx="1846500" cy="994032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28">
            <a:extLst>
              <a:ext uri="{FF2B5EF4-FFF2-40B4-BE49-F238E27FC236}">
                <a16:creationId xmlns:a16="http://schemas.microsoft.com/office/drawing/2014/main" id="{66D31BEC-2D00-F445-9EA4-AB9932E17B31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165222" y="4678442"/>
            <a:ext cx="1846498" cy="361289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2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0" name="Text Placeholder 28">
            <a:extLst>
              <a:ext uri="{FF2B5EF4-FFF2-40B4-BE49-F238E27FC236}">
                <a16:creationId xmlns:a16="http://schemas.microsoft.com/office/drawing/2014/main" id="{3A8939A9-116E-1544-A6CC-5F476D81F893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5165222" y="5047830"/>
            <a:ext cx="1846498" cy="627884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000" b="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TITLE, DEPARTMENT</a:t>
            </a:r>
          </a:p>
        </p:txBody>
      </p:sp>
      <p:sp>
        <p:nvSpPr>
          <p:cNvPr id="71" name="Picture Placeholder 100">
            <a:extLst>
              <a:ext uri="{FF2B5EF4-FFF2-40B4-BE49-F238E27FC236}">
                <a16:creationId xmlns:a16="http://schemas.microsoft.com/office/drawing/2014/main" id="{8E7AC34A-4D67-7F4D-8839-DE24402ADA4E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10788000" y="3099924"/>
            <a:ext cx="739972" cy="987552"/>
          </a:xfrm>
          <a:custGeom>
            <a:avLst/>
            <a:gdLst>
              <a:gd name="connsiteX0" fmla="*/ 0 w 554979"/>
              <a:gd name="connsiteY0" fmla="*/ 0 h 731520"/>
              <a:gd name="connsiteX1" fmla="*/ 277490 w 554979"/>
              <a:gd name="connsiteY1" fmla="*/ 0 h 731520"/>
              <a:gd name="connsiteX2" fmla="*/ 549343 w 554979"/>
              <a:gd name="connsiteY2" fmla="*/ 221566 h 731520"/>
              <a:gd name="connsiteX3" fmla="*/ 554979 w 554979"/>
              <a:gd name="connsiteY3" fmla="*/ 277480 h 731520"/>
              <a:gd name="connsiteX4" fmla="*/ 554979 w 554979"/>
              <a:gd name="connsiteY4" fmla="*/ 731520 h 731520"/>
              <a:gd name="connsiteX5" fmla="*/ 0 w 554979"/>
              <a:gd name="connsiteY5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979" h="731520">
                <a:moveTo>
                  <a:pt x="0" y="0"/>
                </a:moveTo>
                <a:lnTo>
                  <a:pt x="277490" y="0"/>
                </a:lnTo>
                <a:cubicBezTo>
                  <a:pt x="411587" y="0"/>
                  <a:pt x="523468" y="95119"/>
                  <a:pt x="549343" y="221566"/>
                </a:cubicBezTo>
                <a:lnTo>
                  <a:pt x="554979" y="277480"/>
                </a:lnTo>
                <a:lnTo>
                  <a:pt x="554979" y="731520"/>
                </a:lnTo>
                <a:lnTo>
                  <a:pt x="0" y="73152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72" name="Text Placeholder 15">
            <a:extLst>
              <a:ext uri="{FF2B5EF4-FFF2-40B4-BE49-F238E27FC236}">
                <a16:creationId xmlns:a16="http://schemas.microsoft.com/office/drawing/2014/main" id="{4E94D316-8B96-4F4B-AEAB-5CA83AB8DDE2}"/>
              </a:ext>
            </a:extLst>
          </p:cNvPr>
          <p:cNvSpPr>
            <a:spLocks noGrp="1"/>
          </p:cNvSpPr>
          <p:nvPr>
            <p:ph type="body" sz="quarter" idx="77"/>
          </p:nvPr>
        </p:nvSpPr>
        <p:spPr>
          <a:xfrm>
            <a:off x="8941501" y="3099049"/>
            <a:ext cx="1846500" cy="994032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8">
            <a:extLst>
              <a:ext uri="{FF2B5EF4-FFF2-40B4-BE49-F238E27FC236}">
                <a16:creationId xmlns:a16="http://schemas.microsoft.com/office/drawing/2014/main" id="{B89C62B1-779B-C14B-8C0E-36E313070A41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8936472" y="3095809"/>
            <a:ext cx="1846498" cy="361289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2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4" name="Text Placeholder 28">
            <a:extLst>
              <a:ext uri="{FF2B5EF4-FFF2-40B4-BE49-F238E27FC236}">
                <a16:creationId xmlns:a16="http://schemas.microsoft.com/office/drawing/2014/main" id="{33C79830-74BE-624E-A79B-67D4A8FD7D57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8936472" y="3465197"/>
            <a:ext cx="1846498" cy="627884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000" b="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TITLE, DEPARTMENT</a:t>
            </a:r>
          </a:p>
        </p:txBody>
      </p:sp>
      <p:sp>
        <p:nvSpPr>
          <p:cNvPr id="75" name="Picture Placeholder 100">
            <a:extLst>
              <a:ext uri="{FF2B5EF4-FFF2-40B4-BE49-F238E27FC236}">
                <a16:creationId xmlns:a16="http://schemas.microsoft.com/office/drawing/2014/main" id="{BAB45949-1730-B947-8C36-50C0A7B858A7}"/>
              </a:ext>
            </a:extLst>
          </p:cNvPr>
          <p:cNvSpPr>
            <a:spLocks noGrp="1"/>
          </p:cNvSpPr>
          <p:nvPr>
            <p:ph type="pic" sz="quarter" idx="80" hasCustomPrompt="1"/>
          </p:nvPr>
        </p:nvSpPr>
        <p:spPr>
          <a:xfrm>
            <a:off x="10788000" y="4682557"/>
            <a:ext cx="739972" cy="987552"/>
          </a:xfrm>
          <a:custGeom>
            <a:avLst/>
            <a:gdLst>
              <a:gd name="connsiteX0" fmla="*/ 0 w 554979"/>
              <a:gd name="connsiteY0" fmla="*/ 0 h 731520"/>
              <a:gd name="connsiteX1" fmla="*/ 277490 w 554979"/>
              <a:gd name="connsiteY1" fmla="*/ 0 h 731520"/>
              <a:gd name="connsiteX2" fmla="*/ 549343 w 554979"/>
              <a:gd name="connsiteY2" fmla="*/ 221566 h 731520"/>
              <a:gd name="connsiteX3" fmla="*/ 554979 w 554979"/>
              <a:gd name="connsiteY3" fmla="*/ 277480 h 731520"/>
              <a:gd name="connsiteX4" fmla="*/ 554979 w 554979"/>
              <a:gd name="connsiteY4" fmla="*/ 731520 h 731520"/>
              <a:gd name="connsiteX5" fmla="*/ 0 w 554979"/>
              <a:gd name="connsiteY5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979" h="731520">
                <a:moveTo>
                  <a:pt x="0" y="0"/>
                </a:moveTo>
                <a:lnTo>
                  <a:pt x="277490" y="0"/>
                </a:lnTo>
                <a:cubicBezTo>
                  <a:pt x="411587" y="0"/>
                  <a:pt x="523468" y="95119"/>
                  <a:pt x="549343" y="221566"/>
                </a:cubicBezTo>
                <a:lnTo>
                  <a:pt x="554979" y="277480"/>
                </a:lnTo>
                <a:lnTo>
                  <a:pt x="554979" y="731520"/>
                </a:lnTo>
                <a:lnTo>
                  <a:pt x="0" y="73152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76" name="Text Placeholder 15">
            <a:extLst>
              <a:ext uri="{FF2B5EF4-FFF2-40B4-BE49-F238E27FC236}">
                <a16:creationId xmlns:a16="http://schemas.microsoft.com/office/drawing/2014/main" id="{157A748C-EC42-544E-B833-4051AA8ECFDA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>
          <a:xfrm>
            <a:off x="8941501" y="4681682"/>
            <a:ext cx="1846500" cy="994032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8">
            <a:extLst>
              <a:ext uri="{FF2B5EF4-FFF2-40B4-BE49-F238E27FC236}">
                <a16:creationId xmlns:a16="http://schemas.microsoft.com/office/drawing/2014/main" id="{4D78B54C-A3AB-DA48-BC32-D7272F818360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8936472" y="4678442"/>
            <a:ext cx="1846498" cy="361289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2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8" name="Text Placeholder 28">
            <a:extLst>
              <a:ext uri="{FF2B5EF4-FFF2-40B4-BE49-F238E27FC236}">
                <a16:creationId xmlns:a16="http://schemas.microsoft.com/office/drawing/2014/main" id="{827427D5-4C8D-B949-8C05-295E3983069D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8936472" y="5047830"/>
            <a:ext cx="1846498" cy="627884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000" b="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TITLE, DEPARTMENT</a:t>
            </a:r>
          </a:p>
        </p:txBody>
      </p:sp>
      <p:sp>
        <p:nvSpPr>
          <p:cNvPr id="79" name="Picture Placeholder 100">
            <a:extLst>
              <a:ext uri="{FF2B5EF4-FFF2-40B4-BE49-F238E27FC236}">
                <a16:creationId xmlns:a16="http://schemas.microsoft.com/office/drawing/2014/main" id="{AA1E6A30-2F97-594C-8A5D-61954DC59C4C}"/>
              </a:ext>
            </a:extLst>
          </p:cNvPr>
          <p:cNvSpPr>
            <a:spLocks noGrp="1"/>
          </p:cNvSpPr>
          <p:nvPr>
            <p:ph type="pic" sz="quarter" idx="84" hasCustomPrompt="1"/>
          </p:nvPr>
        </p:nvSpPr>
        <p:spPr>
          <a:xfrm>
            <a:off x="3240470" y="3099924"/>
            <a:ext cx="739972" cy="987552"/>
          </a:xfrm>
          <a:custGeom>
            <a:avLst/>
            <a:gdLst>
              <a:gd name="connsiteX0" fmla="*/ 0 w 554979"/>
              <a:gd name="connsiteY0" fmla="*/ 0 h 731520"/>
              <a:gd name="connsiteX1" fmla="*/ 277490 w 554979"/>
              <a:gd name="connsiteY1" fmla="*/ 0 h 731520"/>
              <a:gd name="connsiteX2" fmla="*/ 549343 w 554979"/>
              <a:gd name="connsiteY2" fmla="*/ 221566 h 731520"/>
              <a:gd name="connsiteX3" fmla="*/ 554979 w 554979"/>
              <a:gd name="connsiteY3" fmla="*/ 277480 h 731520"/>
              <a:gd name="connsiteX4" fmla="*/ 554979 w 554979"/>
              <a:gd name="connsiteY4" fmla="*/ 731520 h 731520"/>
              <a:gd name="connsiteX5" fmla="*/ 0 w 554979"/>
              <a:gd name="connsiteY5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979" h="731520">
                <a:moveTo>
                  <a:pt x="0" y="0"/>
                </a:moveTo>
                <a:lnTo>
                  <a:pt x="277490" y="0"/>
                </a:lnTo>
                <a:cubicBezTo>
                  <a:pt x="411587" y="0"/>
                  <a:pt x="523468" y="95119"/>
                  <a:pt x="549343" y="221566"/>
                </a:cubicBezTo>
                <a:lnTo>
                  <a:pt x="554979" y="277480"/>
                </a:lnTo>
                <a:lnTo>
                  <a:pt x="554979" y="731520"/>
                </a:lnTo>
                <a:lnTo>
                  <a:pt x="0" y="73152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80" name="Text Placeholder 15">
            <a:extLst>
              <a:ext uri="{FF2B5EF4-FFF2-40B4-BE49-F238E27FC236}">
                <a16:creationId xmlns:a16="http://schemas.microsoft.com/office/drawing/2014/main" id="{4DEEB51A-1693-7F40-A801-199FA1E5CC4C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>
          <a:xfrm>
            <a:off x="1393971" y="3099049"/>
            <a:ext cx="1846500" cy="994032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Text Placeholder 28">
            <a:extLst>
              <a:ext uri="{FF2B5EF4-FFF2-40B4-BE49-F238E27FC236}">
                <a16:creationId xmlns:a16="http://schemas.microsoft.com/office/drawing/2014/main" id="{933EDB90-4EED-4F4C-9BD9-1FF20F5B5041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388942" y="3095809"/>
            <a:ext cx="1846498" cy="361289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2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82" name="Text Placeholder 28">
            <a:extLst>
              <a:ext uri="{FF2B5EF4-FFF2-40B4-BE49-F238E27FC236}">
                <a16:creationId xmlns:a16="http://schemas.microsoft.com/office/drawing/2014/main" id="{1EC636AE-1D0C-FE4A-8071-19BA69C12A05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1388942" y="3465197"/>
            <a:ext cx="1846498" cy="627884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000" b="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TITLE, DEPARTMENT</a:t>
            </a:r>
          </a:p>
        </p:txBody>
      </p:sp>
      <p:sp>
        <p:nvSpPr>
          <p:cNvPr id="83" name="Picture Placeholder 100">
            <a:extLst>
              <a:ext uri="{FF2B5EF4-FFF2-40B4-BE49-F238E27FC236}">
                <a16:creationId xmlns:a16="http://schemas.microsoft.com/office/drawing/2014/main" id="{5B33B293-F3A2-C645-BEEF-2BE34144EF99}"/>
              </a:ext>
            </a:extLst>
          </p:cNvPr>
          <p:cNvSpPr>
            <a:spLocks noGrp="1"/>
          </p:cNvSpPr>
          <p:nvPr>
            <p:ph type="pic" sz="quarter" idx="88" hasCustomPrompt="1"/>
          </p:nvPr>
        </p:nvSpPr>
        <p:spPr>
          <a:xfrm>
            <a:off x="3240470" y="4682557"/>
            <a:ext cx="739972" cy="987552"/>
          </a:xfrm>
          <a:custGeom>
            <a:avLst/>
            <a:gdLst>
              <a:gd name="connsiteX0" fmla="*/ 0 w 554979"/>
              <a:gd name="connsiteY0" fmla="*/ 0 h 731520"/>
              <a:gd name="connsiteX1" fmla="*/ 277490 w 554979"/>
              <a:gd name="connsiteY1" fmla="*/ 0 h 731520"/>
              <a:gd name="connsiteX2" fmla="*/ 549343 w 554979"/>
              <a:gd name="connsiteY2" fmla="*/ 221566 h 731520"/>
              <a:gd name="connsiteX3" fmla="*/ 554979 w 554979"/>
              <a:gd name="connsiteY3" fmla="*/ 277480 h 731520"/>
              <a:gd name="connsiteX4" fmla="*/ 554979 w 554979"/>
              <a:gd name="connsiteY4" fmla="*/ 731520 h 731520"/>
              <a:gd name="connsiteX5" fmla="*/ 0 w 554979"/>
              <a:gd name="connsiteY5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979" h="731520">
                <a:moveTo>
                  <a:pt x="0" y="0"/>
                </a:moveTo>
                <a:lnTo>
                  <a:pt x="277490" y="0"/>
                </a:lnTo>
                <a:cubicBezTo>
                  <a:pt x="411587" y="0"/>
                  <a:pt x="523468" y="95119"/>
                  <a:pt x="549343" y="221566"/>
                </a:cubicBezTo>
                <a:lnTo>
                  <a:pt x="554979" y="277480"/>
                </a:lnTo>
                <a:lnTo>
                  <a:pt x="554979" y="731520"/>
                </a:lnTo>
                <a:lnTo>
                  <a:pt x="0" y="73152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84" name="Text Placeholder 15">
            <a:extLst>
              <a:ext uri="{FF2B5EF4-FFF2-40B4-BE49-F238E27FC236}">
                <a16:creationId xmlns:a16="http://schemas.microsoft.com/office/drawing/2014/main" id="{57151E7F-575A-404B-BC6C-B5C1DEEE1778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>
          <a:xfrm>
            <a:off x="1393971" y="4681682"/>
            <a:ext cx="1846500" cy="994032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5" name="Text Placeholder 28">
            <a:extLst>
              <a:ext uri="{FF2B5EF4-FFF2-40B4-BE49-F238E27FC236}">
                <a16:creationId xmlns:a16="http://schemas.microsoft.com/office/drawing/2014/main" id="{23A2F626-A345-0C45-8724-A1B6BB64A9CA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1388942" y="4678442"/>
            <a:ext cx="1846498" cy="361289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2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86" name="Text Placeholder 28">
            <a:extLst>
              <a:ext uri="{FF2B5EF4-FFF2-40B4-BE49-F238E27FC236}">
                <a16:creationId xmlns:a16="http://schemas.microsoft.com/office/drawing/2014/main" id="{CAD110A7-EDBD-0644-9AA7-9EECF65C926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388942" y="5047830"/>
            <a:ext cx="1846498" cy="627884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000" b="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TITLE, DEPARTMENT</a:t>
            </a:r>
          </a:p>
        </p:txBody>
      </p:sp>
      <p:sp>
        <p:nvSpPr>
          <p:cNvPr id="87" name="Picture Placeholder 100">
            <a:extLst>
              <a:ext uri="{FF2B5EF4-FFF2-40B4-BE49-F238E27FC236}">
                <a16:creationId xmlns:a16="http://schemas.microsoft.com/office/drawing/2014/main" id="{AC902FFB-80B0-9745-B141-643826C7ACEA}"/>
              </a:ext>
            </a:extLst>
          </p:cNvPr>
          <p:cNvSpPr>
            <a:spLocks noGrp="1"/>
          </p:cNvSpPr>
          <p:nvPr>
            <p:ph type="pic" sz="quarter" idx="92" hasCustomPrompt="1"/>
          </p:nvPr>
        </p:nvSpPr>
        <p:spPr>
          <a:xfrm>
            <a:off x="3240470" y="1513118"/>
            <a:ext cx="739972" cy="987552"/>
          </a:xfrm>
          <a:custGeom>
            <a:avLst/>
            <a:gdLst>
              <a:gd name="connsiteX0" fmla="*/ 0 w 554979"/>
              <a:gd name="connsiteY0" fmla="*/ 0 h 731520"/>
              <a:gd name="connsiteX1" fmla="*/ 277490 w 554979"/>
              <a:gd name="connsiteY1" fmla="*/ 0 h 731520"/>
              <a:gd name="connsiteX2" fmla="*/ 549343 w 554979"/>
              <a:gd name="connsiteY2" fmla="*/ 221566 h 731520"/>
              <a:gd name="connsiteX3" fmla="*/ 554979 w 554979"/>
              <a:gd name="connsiteY3" fmla="*/ 277480 h 731520"/>
              <a:gd name="connsiteX4" fmla="*/ 554979 w 554979"/>
              <a:gd name="connsiteY4" fmla="*/ 731520 h 731520"/>
              <a:gd name="connsiteX5" fmla="*/ 0 w 554979"/>
              <a:gd name="connsiteY5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979" h="731520">
                <a:moveTo>
                  <a:pt x="0" y="0"/>
                </a:moveTo>
                <a:lnTo>
                  <a:pt x="277490" y="0"/>
                </a:lnTo>
                <a:cubicBezTo>
                  <a:pt x="411587" y="0"/>
                  <a:pt x="523468" y="95119"/>
                  <a:pt x="549343" y="221566"/>
                </a:cubicBezTo>
                <a:lnTo>
                  <a:pt x="554979" y="277480"/>
                </a:lnTo>
                <a:lnTo>
                  <a:pt x="554979" y="731520"/>
                </a:lnTo>
                <a:lnTo>
                  <a:pt x="0" y="73152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88" name="Text Placeholder 15">
            <a:extLst>
              <a:ext uri="{FF2B5EF4-FFF2-40B4-BE49-F238E27FC236}">
                <a16:creationId xmlns:a16="http://schemas.microsoft.com/office/drawing/2014/main" id="{03230E9F-B112-A942-A074-CD8A84B5D20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>
          <a:xfrm>
            <a:off x="1393971" y="1512243"/>
            <a:ext cx="1846500" cy="994032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9" name="Text Placeholder 28">
            <a:extLst>
              <a:ext uri="{FF2B5EF4-FFF2-40B4-BE49-F238E27FC236}">
                <a16:creationId xmlns:a16="http://schemas.microsoft.com/office/drawing/2014/main" id="{87207781-3CF8-5C4F-8A3A-45F2A840BE60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1388942" y="1509003"/>
            <a:ext cx="1846498" cy="361289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2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0" name="Text Placeholder 28">
            <a:extLst>
              <a:ext uri="{FF2B5EF4-FFF2-40B4-BE49-F238E27FC236}">
                <a16:creationId xmlns:a16="http://schemas.microsoft.com/office/drawing/2014/main" id="{1A9BF4D9-A6B4-DC42-8D55-D86730121E47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1388942" y="1878391"/>
            <a:ext cx="1846498" cy="627884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000" b="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TITLE, DEPARTMENT</a:t>
            </a:r>
          </a:p>
        </p:txBody>
      </p:sp>
    </p:spTree>
    <p:extLst>
      <p:ext uri="{BB962C8B-B14F-4D97-AF65-F5344CB8AC3E}">
        <p14:creationId xmlns:p14="http://schemas.microsoft.com/office/powerpoint/2010/main" val="33767029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5D67F3-7E7B-0F45-9661-A4A573664AA0}"/>
              </a:ext>
            </a:extLst>
          </p:cNvPr>
          <p:cNvCxnSpPr>
            <a:cxnSpLocks/>
          </p:cNvCxnSpPr>
          <p:nvPr userDrawn="1"/>
        </p:nvCxnSpPr>
        <p:spPr>
          <a:xfrm>
            <a:off x="985838" y="325790"/>
            <a:ext cx="10220324" cy="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8F34622-0D52-234B-9D25-F4180CCA668F}"/>
              </a:ext>
            </a:extLst>
          </p:cNvPr>
          <p:cNvSpPr/>
          <p:nvPr userDrawn="1"/>
        </p:nvSpPr>
        <p:spPr>
          <a:xfrm>
            <a:off x="11419925" y="233691"/>
            <a:ext cx="443462" cy="18349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200" spc="-20" baseline="0" dirty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965148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B89D6-ECEF-7F48-AB12-F5148FB20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00" y="365125"/>
            <a:ext cx="11520000" cy="1325563"/>
          </a:xfrm>
        </p:spPr>
        <p:txBody>
          <a:bodyPr/>
          <a:lstStyle>
            <a:lvl1pPr>
              <a:defRPr b="1" i="0" baseline="0">
                <a:solidFill>
                  <a:srgbClr val="404040"/>
                </a:solidFill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AD573-09E2-4045-A959-DE5AEE88B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601" y="1825626"/>
            <a:ext cx="5693634" cy="4009910"/>
          </a:xfrm>
        </p:spPr>
        <p:txBody>
          <a:bodyPr/>
          <a:lstStyle>
            <a:lvl1pPr>
              <a:defRPr>
                <a:solidFill>
                  <a:srgbClr val="646464"/>
                </a:solidFill>
              </a:defRPr>
            </a:lvl1pPr>
            <a:lvl2pPr>
              <a:defRPr>
                <a:solidFill>
                  <a:srgbClr val="646464"/>
                </a:solidFill>
              </a:defRPr>
            </a:lvl2pPr>
            <a:lvl3pPr>
              <a:defRPr>
                <a:solidFill>
                  <a:srgbClr val="646464"/>
                </a:solidFill>
              </a:defRPr>
            </a:lvl3pPr>
            <a:lvl4pPr>
              <a:defRPr>
                <a:solidFill>
                  <a:srgbClr val="646464"/>
                </a:solidFill>
              </a:defRPr>
            </a:lvl4pPr>
            <a:lvl5pPr>
              <a:defRPr>
                <a:solidFill>
                  <a:srgbClr val="646464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4E5A6AC-01A4-8D45-912F-3D79FFF072F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02017" y="1825625"/>
            <a:ext cx="5627583" cy="4009910"/>
          </a:xfrm>
        </p:spPr>
        <p:txBody>
          <a:bodyPr/>
          <a:lstStyle>
            <a:lvl1pPr>
              <a:defRPr>
                <a:solidFill>
                  <a:srgbClr val="646464"/>
                </a:solidFill>
              </a:defRPr>
            </a:lvl1pPr>
            <a:lvl2pPr>
              <a:defRPr>
                <a:solidFill>
                  <a:srgbClr val="646464"/>
                </a:solidFill>
              </a:defRPr>
            </a:lvl2pPr>
            <a:lvl3pPr>
              <a:defRPr>
                <a:solidFill>
                  <a:srgbClr val="646464"/>
                </a:solidFill>
              </a:defRPr>
            </a:lvl3pPr>
            <a:lvl4pPr>
              <a:defRPr>
                <a:solidFill>
                  <a:srgbClr val="646464"/>
                </a:solidFill>
              </a:defRPr>
            </a:lvl4pPr>
            <a:lvl5pPr>
              <a:defRPr>
                <a:solidFill>
                  <a:srgbClr val="646464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" y="6173253"/>
            <a:ext cx="5025600" cy="64156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5ABEBCB-7859-4F42-9C7D-B70C7B318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2258" y="5860054"/>
            <a:ext cx="1816612" cy="99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78097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 Libr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606D22-175E-BF40-8DFD-DEA5AE8FA4D8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tx1"/>
                </a:solidFill>
              </a:rPr>
              <a:t>ni.com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238CCC-8785-8C45-9A10-C1E3943853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653" t="1098"/>
          <a:stretch/>
        </p:blipFill>
        <p:spPr>
          <a:xfrm rot="10800000">
            <a:off x="-2" y="0"/>
            <a:ext cx="152401" cy="685799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13978F2-6E80-6E44-9077-5CAA73D53CE5}"/>
              </a:ext>
            </a:extLst>
          </p:cNvPr>
          <p:cNvSpPr txBox="1">
            <a:spLocks/>
          </p:cNvSpPr>
          <p:nvPr userDrawn="1"/>
        </p:nvSpPr>
        <p:spPr>
          <a:xfrm>
            <a:off x="985443" y="693508"/>
            <a:ext cx="4048561" cy="590931"/>
          </a:xfrm>
          <a:prstGeom prst="rect">
            <a:avLst/>
          </a:prstGeom>
        </p:spPr>
        <p:txBody>
          <a:bodyPr vert="horz" wrap="square" lIns="0" tIns="45720" rIns="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Asset Library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13B78F-42AA-1446-829A-DBD3A8A6011A}"/>
              </a:ext>
            </a:extLst>
          </p:cNvPr>
          <p:cNvSpPr txBox="1"/>
          <p:nvPr userDrawn="1"/>
        </p:nvSpPr>
        <p:spPr>
          <a:xfrm>
            <a:off x="985443" y="1380305"/>
            <a:ext cx="7548957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indent="0" algn="l" defTabSz="27432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1"/>
                </a:solidFill>
              </a:rPr>
              <a:t>Preview in presentation view to click each asset link.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E9F76B-8801-2D49-8318-7D815537FE0A}"/>
              </a:ext>
            </a:extLst>
          </p:cNvPr>
          <p:cNvSpPr/>
          <p:nvPr userDrawn="1"/>
        </p:nvSpPr>
        <p:spPr>
          <a:xfrm>
            <a:off x="985443" y="327155"/>
            <a:ext cx="949299" cy="258532"/>
          </a:xfrm>
          <a:prstGeom prst="rect">
            <a:avLst/>
          </a:prstGeom>
        </p:spPr>
        <p:txBody>
          <a:bodyPr vert="horz" wrap="square" lIns="0" tIns="45720" rIns="0" bIns="45720" rtlCol="0" anchor="ctr">
            <a:spAutoFit/>
          </a:bodyPr>
          <a:lstStyle/>
          <a:p>
            <a:pPr lvl="0" indent="0" defTabSz="27432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RESOURCES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FBB908-09A4-8143-8787-3CAE04BDA3CF}"/>
              </a:ext>
            </a:extLst>
          </p:cNvPr>
          <p:cNvSpPr/>
          <p:nvPr userDrawn="1"/>
        </p:nvSpPr>
        <p:spPr>
          <a:xfrm>
            <a:off x="4226522" y="4092085"/>
            <a:ext cx="4805757" cy="1295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</a:rPr>
              <a:t>	      Iconography       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57877E-99FC-A94E-BF86-28A45292AC9B}"/>
              </a:ext>
            </a:extLst>
          </p:cNvPr>
          <p:cNvSpPr/>
          <p:nvPr userDrawn="1"/>
        </p:nvSpPr>
        <p:spPr>
          <a:xfrm>
            <a:off x="4207937" y="4092085"/>
            <a:ext cx="1300557" cy="129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FBBBDF-084F-3B4C-A333-E37C61BDDA0C}"/>
              </a:ext>
            </a:extLst>
          </p:cNvPr>
          <p:cNvGrpSpPr/>
          <p:nvPr userDrawn="1"/>
        </p:nvGrpSpPr>
        <p:grpSpPr>
          <a:xfrm>
            <a:off x="6781009" y="2209800"/>
            <a:ext cx="4805757" cy="1295400"/>
            <a:chOff x="6781009" y="2209800"/>
            <a:chExt cx="4805757" cy="12954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F4A6984-7BDC-8E47-93D4-AE184FF3CC20}"/>
                </a:ext>
              </a:extLst>
            </p:cNvPr>
            <p:cNvSpPr/>
            <p:nvPr/>
          </p:nvSpPr>
          <p:spPr>
            <a:xfrm>
              <a:off x="6781009" y="2209800"/>
              <a:ext cx="4805757" cy="1295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solidFill>
                    <a:schemeClr val="tx1"/>
                  </a:solidFill>
                </a:rPr>
                <a:t>	      Image Library     </a:t>
              </a:r>
              <a:r>
                <a:rPr lang="en-US" sz="28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F1426AA-4AB2-4846-A571-035774EEA3AE}"/>
                </a:ext>
              </a:extLst>
            </p:cNvPr>
            <p:cNvSpPr/>
            <p:nvPr/>
          </p:nvSpPr>
          <p:spPr>
            <a:xfrm>
              <a:off x="6781009" y="2209800"/>
              <a:ext cx="1300557" cy="1295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Graphic 17">
              <a:extLst>
                <a:ext uri="{FF2B5EF4-FFF2-40B4-BE49-F238E27FC236}">
                  <a16:creationId xmlns:a16="http://schemas.microsoft.com/office/drawing/2014/main" id="{DA71015A-35C7-BA47-90C3-AFD11FFAE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916332" y="2338599"/>
              <a:ext cx="1029910" cy="1029910"/>
            </a:xfrm>
            <a:prstGeom prst="rect">
              <a:avLst/>
            </a:prstGeom>
          </p:spPr>
        </p:pic>
      </p:grpSp>
      <p:pic>
        <p:nvPicPr>
          <p:cNvPr id="21" name="Graphic 18">
            <a:extLst>
              <a:ext uri="{FF2B5EF4-FFF2-40B4-BE49-F238E27FC236}">
                <a16:creationId xmlns:a16="http://schemas.microsoft.com/office/drawing/2014/main" id="{6C0AC328-8EE7-4C46-AB2A-8051195FCE2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4205597" y="4129088"/>
            <a:ext cx="1221394" cy="1221394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0A1EB0D-AB21-E646-890D-6D9F53FA2569}"/>
              </a:ext>
            </a:extLst>
          </p:cNvPr>
          <p:cNvGrpSpPr/>
          <p:nvPr userDrawn="1"/>
        </p:nvGrpSpPr>
        <p:grpSpPr>
          <a:xfrm>
            <a:off x="1006415" y="2209800"/>
            <a:ext cx="4805757" cy="1295400"/>
            <a:chOff x="1366443" y="2209800"/>
            <a:chExt cx="4805757" cy="12954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C72A598-A31E-644C-833B-DA4FD816DAFF}"/>
                </a:ext>
              </a:extLst>
            </p:cNvPr>
            <p:cNvSpPr/>
            <p:nvPr/>
          </p:nvSpPr>
          <p:spPr>
            <a:xfrm>
              <a:off x="1366443" y="2209800"/>
              <a:ext cx="4805757" cy="1295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solidFill>
                    <a:schemeClr val="tx1"/>
                  </a:solidFill>
                </a:rPr>
                <a:t>	      Style Guide	     </a:t>
              </a:r>
              <a:r>
                <a:rPr lang="en-US" sz="28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8ADFE81-4313-6D41-9B8F-6A047C963740}"/>
                </a:ext>
              </a:extLst>
            </p:cNvPr>
            <p:cNvSpPr/>
            <p:nvPr/>
          </p:nvSpPr>
          <p:spPr>
            <a:xfrm>
              <a:off x="1366443" y="2209800"/>
              <a:ext cx="1300557" cy="1295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Image">
              <a:extLst>
                <a:ext uri="{FF2B5EF4-FFF2-40B4-BE49-F238E27FC236}">
                  <a16:creationId xmlns:a16="http://schemas.microsoft.com/office/drawing/2014/main" id="{C352132C-358B-CE4A-BEAF-89A72320A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33179" y="2645212"/>
              <a:ext cx="581396" cy="389052"/>
            </a:xfrm>
            <a:prstGeom prst="rect">
              <a:avLst/>
            </a:prstGeom>
            <a:ln w="12700">
              <a:miter lim="400000"/>
            </a:ln>
            <a:effectLst/>
          </p:spPr>
        </p:pic>
      </p:grpSp>
      <p:sp>
        <p:nvSpPr>
          <p:cNvPr id="26" name="Rectangle 25">
            <a:hlinkClick r:id="rId6"/>
            <a:extLst>
              <a:ext uri="{FF2B5EF4-FFF2-40B4-BE49-F238E27FC236}">
                <a16:creationId xmlns:a16="http://schemas.microsoft.com/office/drawing/2014/main" id="{DF65A14F-E321-2B4B-B865-D539762EF793}"/>
              </a:ext>
            </a:extLst>
          </p:cNvPr>
          <p:cNvSpPr/>
          <p:nvPr userDrawn="1"/>
        </p:nvSpPr>
        <p:spPr>
          <a:xfrm>
            <a:off x="6629400" y="2053454"/>
            <a:ext cx="5120640" cy="1600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hlinkClick r:id="rId7"/>
            <a:extLst>
              <a:ext uri="{FF2B5EF4-FFF2-40B4-BE49-F238E27FC236}">
                <a16:creationId xmlns:a16="http://schemas.microsoft.com/office/drawing/2014/main" id="{1AAC7B84-C3AC-2B45-A9B9-8A0B19F77EEE}"/>
              </a:ext>
            </a:extLst>
          </p:cNvPr>
          <p:cNvSpPr/>
          <p:nvPr userDrawn="1"/>
        </p:nvSpPr>
        <p:spPr>
          <a:xfrm>
            <a:off x="848973" y="2057400"/>
            <a:ext cx="5120640" cy="1600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hlinkClick r:id="rId8"/>
            <a:extLst>
              <a:ext uri="{FF2B5EF4-FFF2-40B4-BE49-F238E27FC236}">
                <a16:creationId xmlns:a16="http://schemas.microsoft.com/office/drawing/2014/main" id="{D4311FC0-AAB1-7C4C-990D-1461CBCFF6FB}"/>
              </a:ext>
            </a:extLst>
          </p:cNvPr>
          <p:cNvSpPr/>
          <p:nvPr userDrawn="1"/>
        </p:nvSpPr>
        <p:spPr>
          <a:xfrm>
            <a:off x="4069080" y="3940612"/>
            <a:ext cx="5120640" cy="1600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13633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-corporate-background-16x9_wlogo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467319" y="6330951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i="0" dirty="0">
                <a:solidFill>
                  <a:prstClr val="black"/>
                </a:solidFill>
                <a:latin typeface="Univers LT Std 45 Light"/>
                <a:cs typeface="Univers LT Std 45 Light"/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89539827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Externa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 corporate background 16x9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1" y="921221"/>
            <a:ext cx="10972799" cy="2498255"/>
          </a:xfrm>
        </p:spPr>
        <p:txBody>
          <a:bodyPr anchor="b">
            <a:noAutofit/>
          </a:bodyPr>
          <a:lstStyle>
            <a:lvl1pPr algn="ctr">
              <a:lnSpc>
                <a:spcPts val="5997"/>
              </a:lnSpc>
              <a:defRPr sz="4667" b="0" i="0" spc="-200">
                <a:solidFill>
                  <a:schemeClr val="tx2"/>
                </a:solidFill>
                <a:latin typeface="+mn-lt"/>
                <a:cs typeface="Univers LT Std 45 Ligh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600" y="3431449"/>
            <a:ext cx="10972800" cy="771275"/>
          </a:xfrm>
        </p:spPr>
        <p:txBody>
          <a:bodyPr>
            <a:noAutofit/>
          </a:bodyPr>
          <a:lstStyle>
            <a:lvl1pPr marL="0" indent="0" algn="ctr">
              <a:buNone/>
              <a:defRPr sz="2667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  <a:lvl2pPr marL="6095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8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467319" y="6330951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i="0" dirty="0">
                <a:solidFill>
                  <a:prstClr val="black"/>
                </a:solidFill>
                <a:latin typeface="Univers LT Std 45 Light"/>
                <a:cs typeface="Univers LT Std 45 Light"/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31177686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7778" y="1121384"/>
            <a:ext cx="10887473" cy="4949008"/>
          </a:xfrm>
        </p:spPr>
        <p:txBody>
          <a:bodyPr/>
          <a:lstStyle>
            <a:lvl1pPr>
              <a:defRPr b="0" i="0">
                <a:latin typeface="+mn-lt"/>
                <a:cs typeface="Univers LT Std 45 Light"/>
              </a:defRPr>
            </a:lvl1pPr>
            <a:lvl2pPr>
              <a:defRPr b="0" i="0">
                <a:latin typeface="+mn-lt"/>
                <a:cs typeface="Univers LT Std 45 Light"/>
              </a:defRPr>
            </a:lvl2pPr>
            <a:lvl3pPr>
              <a:defRPr b="0" i="0">
                <a:latin typeface="+mn-lt"/>
                <a:cs typeface="Univers LT Std 45 Light"/>
              </a:defRPr>
            </a:lvl3pPr>
            <a:lvl4pPr>
              <a:defRPr sz="1867" b="0" i="0">
                <a:latin typeface="+mn-lt"/>
                <a:cs typeface="Univers LT Std 45 Light"/>
              </a:defRPr>
            </a:lvl4pPr>
            <a:lvl5pPr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4864596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xternal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1913" y="142830"/>
            <a:ext cx="10965304" cy="964092"/>
          </a:xfrm>
        </p:spPr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37777" y="1124712"/>
            <a:ext cx="5370904" cy="4949008"/>
          </a:xfrm>
        </p:spPr>
        <p:txBody>
          <a:bodyPr/>
          <a:lstStyle>
            <a:lvl1pPr>
              <a:defRPr sz="2667" b="0" i="0">
                <a:latin typeface="+mn-lt"/>
                <a:cs typeface="Univers LT Std 45 Light"/>
              </a:defRPr>
            </a:lvl1pPr>
            <a:lvl2pPr>
              <a:defRPr sz="2400" b="0" i="0">
                <a:latin typeface="+mn-lt"/>
                <a:cs typeface="Univers LT Std 45 Light"/>
              </a:defRPr>
            </a:lvl2pPr>
            <a:lvl3pPr>
              <a:defRPr sz="2133" b="0" i="0">
                <a:latin typeface="+mn-lt"/>
                <a:cs typeface="Univers LT Std 45 Light"/>
              </a:defRPr>
            </a:lvl3pPr>
            <a:lvl4pPr>
              <a:defRPr sz="1867" b="0" i="0">
                <a:latin typeface="+mn-lt"/>
                <a:cs typeface="Univers LT Std 45 Light"/>
              </a:defRPr>
            </a:lvl4pPr>
            <a:lvl5pPr>
              <a:defRPr sz="1867" b="0" i="0">
                <a:latin typeface="+mn-lt"/>
                <a:cs typeface="Univers LT Std 45 Light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1124712"/>
            <a:ext cx="5384800" cy="4949008"/>
          </a:xfrm>
        </p:spPr>
        <p:txBody>
          <a:bodyPr/>
          <a:lstStyle>
            <a:lvl1pPr>
              <a:defRPr sz="2667" b="0" i="0">
                <a:latin typeface="+mn-lt"/>
                <a:cs typeface="Univers LT Std 45 Light"/>
              </a:defRPr>
            </a:lvl1pPr>
            <a:lvl2pPr>
              <a:defRPr sz="2400" b="0" i="0">
                <a:latin typeface="+mn-lt"/>
                <a:cs typeface="Univers LT Std 45 Light"/>
              </a:defRPr>
            </a:lvl2pPr>
            <a:lvl3pPr>
              <a:defRPr sz="2133" b="0" i="0">
                <a:latin typeface="+mn-lt"/>
                <a:cs typeface="Univers LT Std 45 Light"/>
              </a:defRPr>
            </a:lvl3pPr>
            <a:lvl4pPr>
              <a:defRPr sz="1867" b="0" i="0">
                <a:latin typeface="+mn-lt"/>
                <a:cs typeface="Univers LT Std 45 Light"/>
              </a:defRPr>
            </a:lvl4pPr>
            <a:lvl5pPr>
              <a:defRPr sz="1867" b="0" i="0">
                <a:latin typeface="+mn-lt"/>
                <a:cs typeface="Univers LT Std 45 Light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80763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1916" y="268941"/>
            <a:ext cx="10893337" cy="697255"/>
          </a:xfrm>
        </p:spPr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7778" y="1749778"/>
            <a:ext cx="10887473" cy="4320615"/>
          </a:xfrm>
        </p:spPr>
        <p:txBody>
          <a:bodyPr/>
          <a:lstStyle>
            <a:lvl1pPr>
              <a:defRPr b="0" i="0">
                <a:latin typeface="+mn-lt"/>
                <a:cs typeface="Univers LT Std 45 Light"/>
              </a:defRPr>
            </a:lvl1pPr>
            <a:lvl2pPr>
              <a:defRPr b="0" i="0">
                <a:latin typeface="+mn-lt"/>
                <a:cs typeface="Univers LT Std 45 Light"/>
              </a:defRPr>
            </a:lvl2pPr>
            <a:lvl3pPr>
              <a:defRPr b="0" i="0">
                <a:latin typeface="+mn-lt"/>
                <a:cs typeface="Univers LT Std 45 Light"/>
              </a:defRPr>
            </a:lvl3pPr>
            <a:lvl4pPr>
              <a:defRPr sz="1867" b="0" i="0">
                <a:latin typeface="+mn-lt"/>
                <a:cs typeface="Univers LT Std 45 Light"/>
              </a:defRPr>
            </a:lvl4pPr>
            <a:lvl5pPr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29273" y="979311"/>
            <a:ext cx="10894484" cy="658284"/>
          </a:xfrm>
        </p:spPr>
        <p:txBody>
          <a:bodyPr anchor="t"/>
          <a:lstStyle>
            <a:lvl1pPr marL="0" indent="0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07079853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637777" y="1743138"/>
            <a:ext cx="5370904" cy="4330581"/>
          </a:xfrm>
        </p:spPr>
        <p:txBody>
          <a:bodyPr/>
          <a:lstStyle>
            <a:lvl1pPr>
              <a:defRPr sz="2667" b="0" i="0">
                <a:latin typeface="+mn-lt"/>
                <a:cs typeface="Univers LT Std 45 Light"/>
              </a:defRPr>
            </a:lvl1pPr>
            <a:lvl2pPr>
              <a:defRPr sz="2400" b="0" i="0">
                <a:latin typeface="+mn-lt"/>
                <a:cs typeface="Univers LT Std 45 Light"/>
              </a:defRPr>
            </a:lvl2pPr>
            <a:lvl3pPr>
              <a:defRPr sz="2133" b="0" i="0">
                <a:latin typeface="+mn-lt"/>
                <a:cs typeface="Univers LT Std 45 Light"/>
              </a:defRPr>
            </a:lvl3pPr>
            <a:lvl4pPr>
              <a:defRPr sz="1867" b="0" i="0">
                <a:latin typeface="+mn-lt"/>
                <a:cs typeface="Univers LT Std 45 Light"/>
              </a:defRPr>
            </a:lvl4pPr>
            <a:lvl5pPr>
              <a:defRPr sz="1867" b="0" i="0">
                <a:latin typeface="+mn-lt"/>
                <a:cs typeface="Univers LT Std 45 Light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1743138"/>
            <a:ext cx="5384800" cy="4330581"/>
          </a:xfrm>
        </p:spPr>
        <p:txBody>
          <a:bodyPr/>
          <a:lstStyle>
            <a:lvl1pPr>
              <a:defRPr sz="2667" b="0" i="0">
                <a:latin typeface="+mn-lt"/>
                <a:cs typeface="Univers LT Std 45 Light"/>
              </a:defRPr>
            </a:lvl1pPr>
            <a:lvl2pPr>
              <a:defRPr sz="2400" b="0" i="0">
                <a:latin typeface="+mn-lt"/>
                <a:cs typeface="Univers LT Std 45 Light"/>
              </a:defRPr>
            </a:lvl2pPr>
            <a:lvl3pPr>
              <a:defRPr sz="2133" b="0" i="0">
                <a:latin typeface="+mn-lt"/>
                <a:cs typeface="Univers LT Std 45 Light"/>
              </a:defRPr>
            </a:lvl3pPr>
            <a:lvl4pPr>
              <a:defRPr sz="1867" b="0" i="0">
                <a:latin typeface="+mn-lt"/>
                <a:cs typeface="Univers LT Std 45 Light"/>
              </a:defRPr>
            </a:lvl4pPr>
            <a:lvl5pPr>
              <a:defRPr sz="1867" b="0" i="0">
                <a:latin typeface="+mn-lt"/>
                <a:cs typeface="Univers LT Std 45 Light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31916" y="268941"/>
            <a:ext cx="10893337" cy="697255"/>
          </a:xfrm>
        </p:spPr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29273" y="979311"/>
            <a:ext cx="10894484" cy="658284"/>
          </a:xfrm>
        </p:spPr>
        <p:txBody>
          <a:bodyPr anchor="t"/>
          <a:lstStyle>
            <a:lvl1pPr marL="0" indent="0">
              <a:buNone/>
              <a:defRPr>
                <a:solidFill>
                  <a:srgbClr val="7B7B7B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24260626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ternal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543477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ternal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626262" y="448733"/>
            <a:ext cx="10970956" cy="5621659"/>
          </a:xfrm>
        </p:spPr>
        <p:txBody>
          <a:bodyPr/>
          <a:lstStyle>
            <a:lvl1pPr marL="0" indent="0">
              <a:buNone/>
              <a:defRPr b="0" i="0">
                <a:latin typeface="+mn-lt"/>
                <a:cs typeface="Univers LT Std 45 Ligh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867">
                <a:latin typeface="+mn-lt"/>
              </a:defRPr>
            </a:lvl4pPr>
            <a:lvl5pPr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787673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7639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B89D6-ECEF-7F48-AB12-F5148FB20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00" y="365125"/>
            <a:ext cx="11520000" cy="1325563"/>
          </a:xfrm>
        </p:spPr>
        <p:txBody>
          <a:bodyPr/>
          <a:lstStyle>
            <a:lvl1pPr>
              <a:defRPr b="1">
                <a:solidFill>
                  <a:srgbClr val="404040"/>
                </a:solidFill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AD573-09E2-4045-A959-DE5AEE88B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601" y="2398643"/>
            <a:ext cx="5693634" cy="3428579"/>
          </a:xfrm>
        </p:spPr>
        <p:txBody>
          <a:bodyPr/>
          <a:lstStyle>
            <a:lvl1pPr>
              <a:defRPr>
                <a:solidFill>
                  <a:srgbClr val="646464"/>
                </a:solidFill>
              </a:defRPr>
            </a:lvl1pPr>
            <a:lvl2pPr>
              <a:defRPr>
                <a:solidFill>
                  <a:srgbClr val="646464"/>
                </a:solidFill>
              </a:defRPr>
            </a:lvl2pPr>
            <a:lvl3pPr>
              <a:defRPr>
                <a:solidFill>
                  <a:srgbClr val="646464"/>
                </a:solidFill>
              </a:defRPr>
            </a:lvl3pPr>
            <a:lvl4pPr>
              <a:defRPr>
                <a:solidFill>
                  <a:srgbClr val="646464"/>
                </a:solidFill>
              </a:defRPr>
            </a:lvl4pPr>
            <a:lvl5pPr>
              <a:defRPr>
                <a:solidFill>
                  <a:srgbClr val="646464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4E5A6AC-01A4-8D45-912F-3D79FFF072F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02017" y="2398643"/>
            <a:ext cx="5627583" cy="3428579"/>
          </a:xfrm>
        </p:spPr>
        <p:txBody>
          <a:bodyPr/>
          <a:lstStyle>
            <a:lvl1pPr>
              <a:defRPr>
                <a:solidFill>
                  <a:srgbClr val="646464"/>
                </a:solidFill>
              </a:defRPr>
            </a:lvl1pPr>
            <a:lvl2pPr>
              <a:defRPr>
                <a:solidFill>
                  <a:srgbClr val="646464"/>
                </a:solidFill>
              </a:defRPr>
            </a:lvl2pPr>
            <a:lvl3pPr>
              <a:defRPr>
                <a:solidFill>
                  <a:srgbClr val="646464"/>
                </a:solidFill>
              </a:defRPr>
            </a:lvl3pPr>
            <a:lvl4pPr>
              <a:defRPr>
                <a:solidFill>
                  <a:srgbClr val="646464"/>
                </a:solidFill>
              </a:defRPr>
            </a:lvl4pPr>
            <a:lvl5pPr>
              <a:defRPr>
                <a:solidFill>
                  <a:srgbClr val="646464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ED2909A-D067-3545-A163-86FB00104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9600" y="1828799"/>
            <a:ext cx="5694325" cy="569913"/>
          </a:xfrm>
        </p:spPr>
        <p:txBody>
          <a:bodyPr>
            <a:normAutofit/>
          </a:bodyPr>
          <a:lstStyle>
            <a:lvl1pPr marL="0" indent="0">
              <a:buNone/>
              <a:defRPr sz="3200" b="1" u="sng">
                <a:solidFill>
                  <a:srgbClr val="646464"/>
                </a:solidFill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C0DD59C-CF53-5A4B-84D0-C79760D80E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01671" y="1828799"/>
            <a:ext cx="5627929" cy="569913"/>
          </a:xfrm>
        </p:spPr>
        <p:txBody>
          <a:bodyPr>
            <a:normAutofit/>
          </a:bodyPr>
          <a:lstStyle>
            <a:lvl1pPr marL="0" indent="0">
              <a:buNone/>
              <a:defRPr sz="3200" b="1" u="sng">
                <a:solidFill>
                  <a:srgbClr val="646464"/>
                </a:solidFill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" y="6173253"/>
            <a:ext cx="5025600" cy="64156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41987B0-5418-4C4D-B765-82A61555A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2258" y="5860054"/>
            <a:ext cx="1816612" cy="99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3829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694" y="221132"/>
            <a:ext cx="10356692" cy="1143000"/>
          </a:xfrm>
        </p:spPr>
        <p:txBody>
          <a:bodyPr/>
          <a:lstStyle>
            <a:lvl1pPr algn="l">
              <a:defRPr sz="2667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4905389"/>
      </p:ext>
    </p:extLst>
  </p:cSld>
  <p:clrMapOvr>
    <a:masterClrMapping/>
  </p:clrMapOvr>
  <p:transition spd="slow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xternal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36694" y="1462089"/>
            <a:ext cx="5371988" cy="4605073"/>
          </a:xfrm>
        </p:spPr>
        <p:txBody>
          <a:bodyPr/>
          <a:lstStyle>
            <a:lvl1pPr>
              <a:defRPr sz="2000">
                <a:latin typeface="+mn-lt"/>
              </a:defRPr>
            </a:lvl1pPr>
            <a:lvl2pPr>
              <a:defRPr sz="1867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67">
                <a:latin typeface="+mn-lt"/>
              </a:defRPr>
            </a:lvl4pPr>
            <a:lvl5pPr>
              <a:defRPr sz="1467">
                <a:latin typeface="+mn-lt"/>
              </a:defRPr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1462089"/>
            <a:ext cx="5384800" cy="4605073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33">
                <a:latin typeface="+mn-lt"/>
              </a:defRPr>
            </a:lvl3pPr>
            <a:lvl4pPr>
              <a:defRPr sz="1467">
                <a:latin typeface="+mn-lt"/>
              </a:defRPr>
            </a:lvl4pPr>
            <a:lvl5pPr>
              <a:defRPr sz="1467">
                <a:latin typeface="+mn-lt"/>
              </a:defRPr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97255" y="878998"/>
            <a:ext cx="10999965" cy="436245"/>
          </a:xfrm>
        </p:spPr>
        <p:txBody>
          <a:bodyPr/>
          <a:lstStyle>
            <a:lvl1pPr marL="0" marR="0" indent="0" algn="l" defTabSz="457163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70000"/>
              <a:buFontTx/>
              <a:buNone/>
              <a:tabLst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6" name="Title 6"/>
          <p:cNvSpPr>
            <a:spLocks noGrp="1"/>
          </p:cNvSpPr>
          <p:nvPr>
            <p:ph type="title"/>
          </p:nvPr>
        </p:nvSpPr>
        <p:spPr>
          <a:xfrm>
            <a:off x="603253" y="335280"/>
            <a:ext cx="10993967" cy="538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0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ntro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31914" y="142829"/>
            <a:ext cx="10893337" cy="9640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632451" y="1143001"/>
            <a:ext cx="5892800" cy="11017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118972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01600" y="6019800"/>
            <a:ext cx="119888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466691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31914" y="142829"/>
            <a:ext cx="10893337" cy="9640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632451" y="1143001"/>
            <a:ext cx="5892800" cy="11017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419537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Externa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7401" y="921221"/>
            <a:ext cx="10737849" cy="2498255"/>
          </a:xfrm>
        </p:spPr>
        <p:txBody>
          <a:bodyPr anchor="b">
            <a:normAutofit/>
          </a:bodyPr>
          <a:lstStyle>
            <a:lvl1pPr algn="ctr">
              <a:lnSpc>
                <a:spcPts val="4498"/>
              </a:lnSpc>
              <a:defRPr sz="4500" spc="-1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7400" y="3634650"/>
            <a:ext cx="10737851" cy="771274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467319" y="6330951"/>
            <a:ext cx="608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66024201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3220079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xternal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1913" y="142829"/>
            <a:ext cx="10965304" cy="964092"/>
          </a:xfrm>
        </p:spPr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3881" y="1118153"/>
            <a:ext cx="53848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1118153"/>
            <a:ext cx="53848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875115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ternal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083106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01600" y="6019800"/>
            <a:ext cx="119888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80732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P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" y="6173253"/>
            <a:ext cx="5025600" cy="64156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5E93F01-13E8-482B-93D4-2CB6FCAC7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2258" y="5860054"/>
            <a:ext cx="1816612" cy="99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19712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103632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371600"/>
            <a:ext cx="508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371600"/>
            <a:ext cx="50800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810000"/>
            <a:ext cx="50800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993916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5080000" cy="403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080000" cy="1943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695700"/>
            <a:ext cx="5080000" cy="1943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92503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57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err="1"/>
              <a:t>ni.com</a:t>
            </a:r>
            <a:endParaRPr lang="en-US" sz="1333"/>
          </a:p>
        </p:txBody>
      </p:sp>
    </p:spTree>
    <p:extLst>
      <p:ext uri="{BB962C8B-B14F-4D97-AF65-F5344CB8AC3E}">
        <p14:creationId xmlns:p14="http://schemas.microsoft.com/office/powerpoint/2010/main" val="373428779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itle Slide w/o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err="1"/>
              <a:t>ni.com</a:t>
            </a:r>
            <a:endParaRPr lang="en-US" sz="1333"/>
          </a:p>
        </p:txBody>
      </p:sp>
    </p:spTree>
    <p:extLst>
      <p:ext uri="{BB962C8B-B14F-4D97-AF65-F5344CB8AC3E}">
        <p14:creationId xmlns:p14="http://schemas.microsoft.com/office/powerpoint/2010/main" val="78477023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038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r>
              <a:rPr lang="en-US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63547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889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366520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75360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2 Line Heading w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r>
              <a:rPr lang="en-US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33542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46615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223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xternal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51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4" t="4385" r="6075" b="24623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5000" y="3136900"/>
            <a:ext cx="71576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i="0" baseline="0" dirty="0">
                <a:solidFill>
                  <a:schemeClr val="bg1"/>
                </a:solidFill>
              </a:rPr>
              <a:t>Redefine IT with Cloud   </a:t>
            </a:r>
            <a:endParaRPr lang="en-US" sz="5400" b="1" i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86256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10134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0">
              <a:lnSpc>
                <a:spcPct val="90000"/>
              </a:lnSpc>
            </a:pPr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/>
              <a:t>Drag or insert full bleed image</a:t>
            </a:r>
            <a:br>
              <a:rPr lang="en-US"/>
            </a:br>
            <a:r>
              <a:rPr lang="en-US"/>
              <a:t>Use minimum height 1690 </a:t>
            </a:r>
            <a:r>
              <a:rPr lang="en-US" err="1"/>
              <a:t>px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191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/>
              <a:t>Drag or insert full bleed image</a:t>
            </a:r>
            <a:br>
              <a:rPr lang="en-US"/>
            </a:br>
            <a:r>
              <a:rPr lang="en-US"/>
              <a:t>Use minimum height 1690 </a:t>
            </a:r>
            <a:r>
              <a:rPr lang="en-US" err="1"/>
              <a:t>px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780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L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/>
              <a:t>Drag or insert full bleed image</a:t>
            </a:r>
            <a:br>
              <a:rPr lang="en-US"/>
            </a:br>
            <a:r>
              <a:rPr lang="en-US"/>
              <a:t>Use minimum height 1690 </a:t>
            </a:r>
            <a:r>
              <a:rPr lang="en-US" err="1"/>
              <a:t>px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8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>
              <a:lnSpc>
                <a:spcPct val="90000"/>
              </a:lnSpc>
            </a:pPr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Drag or insert image</a:t>
            </a:r>
            <a:br>
              <a:rPr lang="en-US"/>
            </a:br>
            <a:r>
              <a:rPr lang="en-US"/>
              <a:t>Use minimum height 1690 </a:t>
            </a:r>
            <a:r>
              <a:rPr lang="en-US" err="1"/>
              <a:t>px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788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Product Focused with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/>
              <a:t>Drag or insert image</a:t>
            </a:r>
            <a:br>
              <a:rPr lang="en-US"/>
            </a:br>
            <a:r>
              <a:rPr lang="en-US"/>
              <a:t>Use minimum height 1690 </a:t>
            </a:r>
            <a:r>
              <a:rPr lang="en-US" err="1"/>
              <a:t>px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224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91781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7299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/>
              <a:t>Drag or insert image here. Use minimum width 1500 </a:t>
            </a:r>
            <a:r>
              <a:rPr lang="en-US" err="1"/>
              <a:t>px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7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Image Top_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/>
              <a:t>Drag or insert 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5199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err="1">
                <a:solidFill>
                  <a:schemeClr val="bg1"/>
                </a:solidFill>
              </a:rPr>
              <a:t>ni.com</a:t>
            </a:r>
            <a:endParaRPr lang="en-US" sz="1333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46479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err="1">
                <a:solidFill>
                  <a:schemeClr val="bg1"/>
                </a:solidFill>
              </a:rPr>
              <a:t>ni.com</a:t>
            </a:r>
            <a:endParaRPr lang="en-US" sz="1333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50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err="1">
                <a:solidFill>
                  <a:schemeClr val="bg1"/>
                </a:solidFill>
              </a:rPr>
              <a:t>ni.com</a:t>
            </a:r>
            <a:endParaRPr lang="en-US" sz="1333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804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ext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402345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065921"/>
            <a:ext cx="10972800" cy="480624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4272" cy="34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57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nfidenti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err="1">
                <a:solidFill>
                  <a:schemeClr val="bg1"/>
                </a:solidFill>
              </a:rPr>
              <a:t>ni.com</a:t>
            </a:r>
            <a:endParaRPr lang="en-US" sz="1333">
              <a:solidFill>
                <a:schemeClr val="bg1"/>
              </a:solidFill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97620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nfidenti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4661738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Extern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63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ternal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790548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ext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402345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065921"/>
            <a:ext cx="10972800" cy="480624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4272" cy="34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978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1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0">
              <a:lnSpc>
                <a:spcPct val="90000"/>
              </a:lnSpc>
            </a:pPr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29" indent="-243829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/>
              <a:t>Drag or insert full bleed image</a:t>
            </a:r>
            <a:br>
              <a:rPr lang="en-US"/>
            </a:br>
            <a:r>
              <a:rPr lang="en-US"/>
              <a:t>Use minimum height 1690 px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400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282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7319" y="6330951"/>
            <a:ext cx="608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11219019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7401" y="921221"/>
            <a:ext cx="10737849" cy="2498255"/>
          </a:xfrm>
        </p:spPr>
        <p:txBody>
          <a:bodyPr anchor="b">
            <a:normAutofit/>
          </a:bodyPr>
          <a:lstStyle>
            <a:lvl1pPr algn="ctr">
              <a:lnSpc>
                <a:spcPts val="4498"/>
              </a:lnSpc>
              <a:defRPr sz="4500" spc="-1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7400" y="3634650"/>
            <a:ext cx="10737851" cy="771274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319" y="6330951"/>
            <a:ext cx="608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67926163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sson Title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633984" y="3014134"/>
            <a:ext cx="10899648" cy="2972330"/>
          </a:xfrm>
        </p:spPr>
        <p:txBody>
          <a:bodyPr/>
          <a:lstStyle>
            <a:lvl1pPr marL="347663" indent="-347663">
              <a:buFont typeface="+mj-lt"/>
              <a:buAutoNum type="alphaU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43466" y="2489200"/>
            <a:ext cx="10882489" cy="508000"/>
          </a:xfrm>
        </p:spPr>
        <p:txBody>
          <a:bodyPr/>
          <a:lstStyle>
            <a:lvl1pPr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Topics</a:t>
            </a:r>
          </a:p>
        </p:txBody>
      </p:sp>
    </p:spTree>
    <p:extLst>
      <p:ext uri="{BB962C8B-B14F-4D97-AF65-F5344CB8AC3E}">
        <p14:creationId xmlns:p14="http://schemas.microsoft.com/office/powerpoint/2010/main" val="1138754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4.xml"/><Relationship Id="rId18" Type="http://schemas.openxmlformats.org/officeDocument/2006/relationships/slideLayout" Target="../slideLayouts/slideLayout209.xml"/><Relationship Id="rId26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194.xml"/><Relationship Id="rId21" Type="http://schemas.openxmlformats.org/officeDocument/2006/relationships/slideLayout" Target="../slideLayouts/slideLayout212.xml"/><Relationship Id="rId34" Type="http://schemas.openxmlformats.org/officeDocument/2006/relationships/theme" Target="../theme/theme10.xml"/><Relationship Id="rId7" Type="http://schemas.openxmlformats.org/officeDocument/2006/relationships/slideLayout" Target="../slideLayouts/slideLayout198.xml"/><Relationship Id="rId12" Type="http://schemas.openxmlformats.org/officeDocument/2006/relationships/slideLayout" Target="../slideLayouts/slideLayout203.xml"/><Relationship Id="rId17" Type="http://schemas.openxmlformats.org/officeDocument/2006/relationships/slideLayout" Target="../slideLayouts/slideLayout208.xml"/><Relationship Id="rId25" Type="http://schemas.openxmlformats.org/officeDocument/2006/relationships/slideLayout" Target="../slideLayouts/slideLayout216.xml"/><Relationship Id="rId33" Type="http://schemas.openxmlformats.org/officeDocument/2006/relationships/slideLayout" Target="../slideLayouts/slideLayout224.xml"/><Relationship Id="rId2" Type="http://schemas.openxmlformats.org/officeDocument/2006/relationships/slideLayout" Target="../slideLayouts/slideLayout193.xml"/><Relationship Id="rId16" Type="http://schemas.openxmlformats.org/officeDocument/2006/relationships/slideLayout" Target="../slideLayouts/slideLayout207.xml"/><Relationship Id="rId20" Type="http://schemas.openxmlformats.org/officeDocument/2006/relationships/slideLayout" Target="../slideLayouts/slideLayout211.xml"/><Relationship Id="rId29" Type="http://schemas.openxmlformats.org/officeDocument/2006/relationships/slideLayout" Target="../slideLayouts/slideLayout220.xml"/><Relationship Id="rId1" Type="http://schemas.openxmlformats.org/officeDocument/2006/relationships/slideLayout" Target="../slideLayouts/slideLayout192.xml"/><Relationship Id="rId6" Type="http://schemas.openxmlformats.org/officeDocument/2006/relationships/slideLayout" Target="../slideLayouts/slideLayout197.xml"/><Relationship Id="rId11" Type="http://schemas.openxmlformats.org/officeDocument/2006/relationships/slideLayout" Target="../slideLayouts/slideLayout202.xml"/><Relationship Id="rId24" Type="http://schemas.openxmlformats.org/officeDocument/2006/relationships/slideLayout" Target="../slideLayouts/slideLayout215.xml"/><Relationship Id="rId32" Type="http://schemas.openxmlformats.org/officeDocument/2006/relationships/slideLayout" Target="../slideLayouts/slideLayout223.xml"/><Relationship Id="rId5" Type="http://schemas.openxmlformats.org/officeDocument/2006/relationships/slideLayout" Target="../slideLayouts/slideLayout196.xml"/><Relationship Id="rId15" Type="http://schemas.openxmlformats.org/officeDocument/2006/relationships/slideLayout" Target="../slideLayouts/slideLayout206.xml"/><Relationship Id="rId23" Type="http://schemas.openxmlformats.org/officeDocument/2006/relationships/slideLayout" Target="../slideLayouts/slideLayout214.xml"/><Relationship Id="rId28" Type="http://schemas.openxmlformats.org/officeDocument/2006/relationships/slideLayout" Target="../slideLayouts/slideLayout219.xml"/><Relationship Id="rId10" Type="http://schemas.openxmlformats.org/officeDocument/2006/relationships/slideLayout" Target="../slideLayouts/slideLayout201.xml"/><Relationship Id="rId19" Type="http://schemas.openxmlformats.org/officeDocument/2006/relationships/slideLayout" Target="../slideLayouts/slideLayout210.xml"/><Relationship Id="rId31" Type="http://schemas.openxmlformats.org/officeDocument/2006/relationships/slideLayout" Target="../slideLayouts/slideLayout222.xml"/><Relationship Id="rId4" Type="http://schemas.openxmlformats.org/officeDocument/2006/relationships/slideLayout" Target="../slideLayouts/slideLayout195.xml"/><Relationship Id="rId9" Type="http://schemas.openxmlformats.org/officeDocument/2006/relationships/slideLayout" Target="../slideLayouts/slideLayout200.xml"/><Relationship Id="rId14" Type="http://schemas.openxmlformats.org/officeDocument/2006/relationships/slideLayout" Target="../slideLayouts/slideLayout205.xml"/><Relationship Id="rId22" Type="http://schemas.openxmlformats.org/officeDocument/2006/relationships/slideLayout" Target="../slideLayouts/slideLayout213.xml"/><Relationship Id="rId27" Type="http://schemas.openxmlformats.org/officeDocument/2006/relationships/slideLayout" Target="../slideLayouts/slideLayout218.xml"/><Relationship Id="rId30" Type="http://schemas.openxmlformats.org/officeDocument/2006/relationships/slideLayout" Target="../slideLayouts/slideLayout221.xml"/><Relationship Id="rId35" Type="http://schemas.openxmlformats.org/officeDocument/2006/relationships/image" Target="../media/image4.emf"/><Relationship Id="rId8" Type="http://schemas.openxmlformats.org/officeDocument/2006/relationships/slideLayout" Target="../slideLayouts/slideLayout199.xml"/></Relationships>
</file>

<file path=ppt/slideMasters/_rels/slideMaster1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7.xml"/><Relationship Id="rId18" Type="http://schemas.openxmlformats.org/officeDocument/2006/relationships/slideLayout" Target="../slideLayouts/slideLayout242.xml"/><Relationship Id="rId26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27.xml"/><Relationship Id="rId21" Type="http://schemas.openxmlformats.org/officeDocument/2006/relationships/slideLayout" Target="../slideLayouts/slideLayout245.xml"/><Relationship Id="rId34" Type="http://schemas.openxmlformats.org/officeDocument/2006/relationships/theme" Target="../theme/theme11.xml"/><Relationship Id="rId7" Type="http://schemas.openxmlformats.org/officeDocument/2006/relationships/slideLayout" Target="../slideLayouts/slideLayout231.xml"/><Relationship Id="rId12" Type="http://schemas.openxmlformats.org/officeDocument/2006/relationships/slideLayout" Target="../slideLayouts/slideLayout236.xml"/><Relationship Id="rId17" Type="http://schemas.openxmlformats.org/officeDocument/2006/relationships/slideLayout" Target="../slideLayouts/slideLayout241.xml"/><Relationship Id="rId25" Type="http://schemas.openxmlformats.org/officeDocument/2006/relationships/slideLayout" Target="../slideLayouts/slideLayout249.xml"/><Relationship Id="rId33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26.xml"/><Relationship Id="rId16" Type="http://schemas.openxmlformats.org/officeDocument/2006/relationships/slideLayout" Target="../slideLayouts/slideLayout240.xml"/><Relationship Id="rId20" Type="http://schemas.openxmlformats.org/officeDocument/2006/relationships/slideLayout" Target="../slideLayouts/slideLayout244.xml"/><Relationship Id="rId29" Type="http://schemas.openxmlformats.org/officeDocument/2006/relationships/slideLayout" Target="../slideLayouts/slideLayout253.xml"/><Relationship Id="rId1" Type="http://schemas.openxmlformats.org/officeDocument/2006/relationships/slideLayout" Target="../slideLayouts/slideLayout225.xml"/><Relationship Id="rId6" Type="http://schemas.openxmlformats.org/officeDocument/2006/relationships/slideLayout" Target="../slideLayouts/slideLayout230.xml"/><Relationship Id="rId11" Type="http://schemas.openxmlformats.org/officeDocument/2006/relationships/slideLayout" Target="../slideLayouts/slideLayout235.xml"/><Relationship Id="rId24" Type="http://schemas.openxmlformats.org/officeDocument/2006/relationships/slideLayout" Target="../slideLayouts/slideLayout248.xml"/><Relationship Id="rId32" Type="http://schemas.openxmlformats.org/officeDocument/2006/relationships/slideLayout" Target="../slideLayouts/slideLayout256.xml"/><Relationship Id="rId5" Type="http://schemas.openxmlformats.org/officeDocument/2006/relationships/slideLayout" Target="../slideLayouts/slideLayout229.xml"/><Relationship Id="rId15" Type="http://schemas.openxmlformats.org/officeDocument/2006/relationships/slideLayout" Target="../slideLayouts/slideLayout239.xml"/><Relationship Id="rId23" Type="http://schemas.openxmlformats.org/officeDocument/2006/relationships/slideLayout" Target="../slideLayouts/slideLayout247.xml"/><Relationship Id="rId28" Type="http://schemas.openxmlformats.org/officeDocument/2006/relationships/slideLayout" Target="../slideLayouts/slideLayout252.xml"/><Relationship Id="rId10" Type="http://schemas.openxmlformats.org/officeDocument/2006/relationships/slideLayout" Target="../slideLayouts/slideLayout234.xml"/><Relationship Id="rId19" Type="http://schemas.openxmlformats.org/officeDocument/2006/relationships/slideLayout" Target="../slideLayouts/slideLayout243.xml"/><Relationship Id="rId31" Type="http://schemas.openxmlformats.org/officeDocument/2006/relationships/slideLayout" Target="../slideLayouts/slideLayout255.xml"/><Relationship Id="rId4" Type="http://schemas.openxmlformats.org/officeDocument/2006/relationships/slideLayout" Target="../slideLayouts/slideLayout228.xml"/><Relationship Id="rId9" Type="http://schemas.openxmlformats.org/officeDocument/2006/relationships/slideLayout" Target="../slideLayouts/slideLayout233.xml"/><Relationship Id="rId14" Type="http://schemas.openxmlformats.org/officeDocument/2006/relationships/slideLayout" Target="../slideLayouts/slideLayout238.xml"/><Relationship Id="rId22" Type="http://schemas.openxmlformats.org/officeDocument/2006/relationships/slideLayout" Target="../slideLayouts/slideLayout246.xml"/><Relationship Id="rId27" Type="http://schemas.openxmlformats.org/officeDocument/2006/relationships/slideLayout" Target="../slideLayouts/slideLayout251.xml"/><Relationship Id="rId30" Type="http://schemas.openxmlformats.org/officeDocument/2006/relationships/slideLayout" Target="../slideLayouts/slideLayout254.xml"/><Relationship Id="rId8" Type="http://schemas.openxmlformats.org/officeDocument/2006/relationships/slideLayout" Target="../slideLayouts/slideLayout232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5.xml"/><Relationship Id="rId13" Type="http://schemas.openxmlformats.org/officeDocument/2006/relationships/slideLayout" Target="../slideLayouts/slideLayout270.xml"/><Relationship Id="rId18" Type="http://schemas.openxmlformats.org/officeDocument/2006/relationships/slideLayout" Target="../slideLayouts/slideLayout275.xml"/><Relationship Id="rId3" Type="http://schemas.openxmlformats.org/officeDocument/2006/relationships/slideLayout" Target="../slideLayouts/slideLayout260.xml"/><Relationship Id="rId21" Type="http://schemas.openxmlformats.org/officeDocument/2006/relationships/slideLayout" Target="../slideLayouts/slideLayout278.xml"/><Relationship Id="rId7" Type="http://schemas.openxmlformats.org/officeDocument/2006/relationships/slideLayout" Target="../slideLayouts/slideLayout264.xml"/><Relationship Id="rId12" Type="http://schemas.openxmlformats.org/officeDocument/2006/relationships/slideLayout" Target="../slideLayouts/slideLayout269.xml"/><Relationship Id="rId17" Type="http://schemas.openxmlformats.org/officeDocument/2006/relationships/slideLayout" Target="../slideLayouts/slideLayout274.xml"/><Relationship Id="rId25" Type="http://schemas.openxmlformats.org/officeDocument/2006/relationships/image" Target="../media/image4.emf"/><Relationship Id="rId2" Type="http://schemas.openxmlformats.org/officeDocument/2006/relationships/slideLayout" Target="../slideLayouts/slideLayout259.xml"/><Relationship Id="rId16" Type="http://schemas.openxmlformats.org/officeDocument/2006/relationships/slideLayout" Target="../slideLayouts/slideLayout273.xml"/><Relationship Id="rId20" Type="http://schemas.openxmlformats.org/officeDocument/2006/relationships/slideLayout" Target="../slideLayouts/slideLayout277.xml"/><Relationship Id="rId1" Type="http://schemas.openxmlformats.org/officeDocument/2006/relationships/slideLayout" Target="../slideLayouts/slideLayout258.xml"/><Relationship Id="rId6" Type="http://schemas.openxmlformats.org/officeDocument/2006/relationships/slideLayout" Target="../slideLayouts/slideLayout263.xml"/><Relationship Id="rId11" Type="http://schemas.openxmlformats.org/officeDocument/2006/relationships/slideLayout" Target="../slideLayouts/slideLayout268.xml"/><Relationship Id="rId24" Type="http://schemas.openxmlformats.org/officeDocument/2006/relationships/theme" Target="../theme/theme12.xml"/><Relationship Id="rId5" Type="http://schemas.openxmlformats.org/officeDocument/2006/relationships/slideLayout" Target="../slideLayouts/slideLayout262.xml"/><Relationship Id="rId15" Type="http://schemas.openxmlformats.org/officeDocument/2006/relationships/slideLayout" Target="../slideLayouts/slideLayout272.xml"/><Relationship Id="rId23" Type="http://schemas.openxmlformats.org/officeDocument/2006/relationships/slideLayout" Target="../slideLayouts/slideLayout280.xml"/><Relationship Id="rId10" Type="http://schemas.openxmlformats.org/officeDocument/2006/relationships/slideLayout" Target="../slideLayouts/slideLayout267.xml"/><Relationship Id="rId19" Type="http://schemas.openxmlformats.org/officeDocument/2006/relationships/slideLayout" Target="../slideLayouts/slideLayout276.xml"/><Relationship Id="rId4" Type="http://schemas.openxmlformats.org/officeDocument/2006/relationships/slideLayout" Target="../slideLayouts/slideLayout261.xml"/><Relationship Id="rId9" Type="http://schemas.openxmlformats.org/officeDocument/2006/relationships/slideLayout" Target="../slideLayouts/slideLayout266.xml"/><Relationship Id="rId14" Type="http://schemas.openxmlformats.org/officeDocument/2006/relationships/slideLayout" Target="../slideLayouts/slideLayout271.xml"/><Relationship Id="rId22" Type="http://schemas.openxmlformats.org/officeDocument/2006/relationships/slideLayout" Target="../slideLayouts/slideLayout279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8.xml"/><Relationship Id="rId13" Type="http://schemas.openxmlformats.org/officeDocument/2006/relationships/slideLayout" Target="../slideLayouts/slideLayout293.xml"/><Relationship Id="rId18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83.xml"/><Relationship Id="rId21" Type="http://schemas.openxmlformats.org/officeDocument/2006/relationships/image" Target="../media/image4.emf"/><Relationship Id="rId7" Type="http://schemas.openxmlformats.org/officeDocument/2006/relationships/slideLayout" Target="../slideLayouts/slideLayout287.xml"/><Relationship Id="rId12" Type="http://schemas.openxmlformats.org/officeDocument/2006/relationships/slideLayout" Target="../slideLayouts/slideLayout292.xml"/><Relationship Id="rId17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82.xml"/><Relationship Id="rId16" Type="http://schemas.openxmlformats.org/officeDocument/2006/relationships/slideLayout" Target="../slideLayouts/slideLayout296.xml"/><Relationship Id="rId20" Type="http://schemas.openxmlformats.org/officeDocument/2006/relationships/theme" Target="../theme/theme13.xml"/><Relationship Id="rId1" Type="http://schemas.openxmlformats.org/officeDocument/2006/relationships/slideLayout" Target="../slideLayouts/slideLayout281.xml"/><Relationship Id="rId6" Type="http://schemas.openxmlformats.org/officeDocument/2006/relationships/slideLayout" Target="../slideLayouts/slideLayout286.xml"/><Relationship Id="rId11" Type="http://schemas.openxmlformats.org/officeDocument/2006/relationships/slideLayout" Target="../slideLayouts/slideLayout291.xml"/><Relationship Id="rId5" Type="http://schemas.openxmlformats.org/officeDocument/2006/relationships/slideLayout" Target="../slideLayouts/slideLayout285.xml"/><Relationship Id="rId15" Type="http://schemas.openxmlformats.org/officeDocument/2006/relationships/slideLayout" Target="../slideLayouts/slideLayout295.xml"/><Relationship Id="rId10" Type="http://schemas.openxmlformats.org/officeDocument/2006/relationships/slideLayout" Target="../slideLayouts/slideLayout290.xml"/><Relationship Id="rId19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284.xml"/><Relationship Id="rId9" Type="http://schemas.openxmlformats.org/officeDocument/2006/relationships/slideLayout" Target="../slideLayouts/slideLayout289.xml"/><Relationship Id="rId14" Type="http://schemas.openxmlformats.org/officeDocument/2006/relationships/slideLayout" Target="../slideLayouts/slideLayout294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2.xml"/><Relationship Id="rId2" Type="http://schemas.openxmlformats.org/officeDocument/2006/relationships/slideLayout" Target="../slideLayouts/slideLayout301.xml"/><Relationship Id="rId1" Type="http://schemas.openxmlformats.org/officeDocument/2006/relationships/slideLayout" Target="../slideLayouts/slideLayout300.xml"/><Relationship Id="rId5" Type="http://schemas.openxmlformats.org/officeDocument/2006/relationships/image" Target="../media/image22.jpeg"/><Relationship Id="rId4" Type="http://schemas.openxmlformats.org/officeDocument/2006/relationships/theme" Target="../theme/theme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9" Type="http://schemas.openxmlformats.org/officeDocument/2006/relationships/theme" Target="../theme/theme2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image" Target="../media/image19.jpeg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8.xml"/><Relationship Id="rId10" Type="http://schemas.openxmlformats.org/officeDocument/2006/relationships/image" Target="../media/image22.jpeg"/><Relationship Id="rId4" Type="http://schemas.openxmlformats.org/officeDocument/2006/relationships/slideLayout" Target="../slideLayouts/slideLayout6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9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74.xml"/><Relationship Id="rId21" Type="http://schemas.openxmlformats.org/officeDocument/2006/relationships/slideLayout" Target="../slideLayouts/slideLayout92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8.xml"/><Relationship Id="rId25" Type="http://schemas.openxmlformats.org/officeDocument/2006/relationships/slideLayout" Target="../slideLayouts/slideLayout96.xml"/><Relationship Id="rId2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87.xml"/><Relationship Id="rId20" Type="http://schemas.openxmlformats.org/officeDocument/2006/relationships/slideLayout" Target="../slideLayouts/slideLayout91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24" Type="http://schemas.openxmlformats.org/officeDocument/2006/relationships/slideLayout" Target="../slideLayouts/slideLayout95.xml"/><Relationship Id="rId5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6.xml"/><Relationship Id="rId23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90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93.xml"/><Relationship Id="rId27" Type="http://schemas.openxmlformats.org/officeDocument/2006/relationships/image" Target="../media/image4.emf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9.xml"/><Relationship Id="rId18" Type="http://schemas.openxmlformats.org/officeDocument/2006/relationships/image" Target="../media/image26.jpeg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13" Type="http://schemas.openxmlformats.org/officeDocument/2006/relationships/slideLayout" Target="../slideLayouts/slideLayout125.xml"/><Relationship Id="rId18" Type="http://schemas.openxmlformats.org/officeDocument/2006/relationships/image" Target="../media/image26.jpeg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slideLayout" Target="../slideLayouts/slideLayout124.xml"/><Relationship Id="rId17" Type="http://schemas.openxmlformats.org/officeDocument/2006/relationships/theme" Target="../theme/theme7.xml"/><Relationship Id="rId2" Type="http://schemas.openxmlformats.org/officeDocument/2006/relationships/slideLayout" Target="../slideLayouts/slideLayout114.xml"/><Relationship Id="rId16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5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Relationship Id="rId14" Type="http://schemas.openxmlformats.org/officeDocument/2006/relationships/slideLayout" Target="../slideLayouts/slideLayout126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1.xml"/><Relationship Id="rId18" Type="http://schemas.openxmlformats.org/officeDocument/2006/relationships/slideLayout" Target="../slideLayouts/slideLayout146.xml"/><Relationship Id="rId26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31.xml"/><Relationship Id="rId21" Type="http://schemas.openxmlformats.org/officeDocument/2006/relationships/slideLayout" Target="../slideLayouts/slideLayout149.xml"/><Relationship Id="rId34" Type="http://schemas.openxmlformats.org/officeDocument/2006/relationships/image" Target="../media/image4.emf"/><Relationship Id="rId7" Type="http://schemas.openxmlformats.org/officeDocument/2006/relationships/slideLayout" Target="../slideLayouts/slideLayout135.xml"/><Relationship Id="rId12" Type="http://schemas.openxmlformats.org/officeDocument/2006/relationships/slideLayout" Target="../slideLayouts/slideLayout140.xml"/><Relationship Id="rId17" Type="http://schemas.openxmlformats.org/officeDocument/2006/relationships/slideLayout" Target="../slideLayouts/slideLayout145.xml"/><Relationship Id="rId25" Type="http://schemas.openxmlformats.org/officeDocument/2006/relationships/slideLayout" Target="../slideLayouts/slideLayout153.xml"/><Relationship Id="rId33" Type="http://schemas.openxmlformats.org/officeDocument/2006/relationships/theme" Target="../theme/theme8.xml"/><Relationship Id="rId2" Type="http://schemas.openxmlformats.org/officeDocument/2006/relationships/slideLayout" Target="../slideLayouts/slideLayout130.xml"/><Relationship Id="rId16" Type="http://schemas.openxmlformats.org/officeDocument/2006/relationships/slideLayout" Target="../slideLayouts/slideLayout144.xml"/><Relationship Id="rId20" Type="http://schemas.openxmlformats.org/officeDocument/2006/relationships/slideLayout" Target="../slideLayouts/slideLayout148.xml"/><Relationship Id="rId29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29.xml"/><Relationship Id="rId6" Type="http://schemas.openxmlformats.org/officeDocument/2006/relationships/slideLayout" Target="../slideLayouts/slideLayout134.xml"/><Relationship Id="rId11" Type="http://schemas.openxmlformats.org/officeDocument/2006/relationships/slideLayout" Target="../slideLayouts/slideLayout139.xml"/><Relationship Id="rId24" Type="http://schemas.openxmlformats.org/officeDocument/2006/relationships/slideLayout" Target="../slideLayouts/slideLayout152.xml"/><Relationship Id="rId32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43.xml"/><Relationship Id="rId23" Type="http://schemas.openxmlformats.org/officeDocument/2006/relationships/slideLayout" Target="../slideLayouts/slideLayout151.xml"/><Relationship Id="rId28" Type="http://schemas.openxmlformats.org/officeDocument/2006/relationships/slideLayout" Target="../slideLayouts/slideLayout156.xml"/><Relationship Id="rId10" Type="http://schemas.openxmlformats.org/officeDocument/2006/relationships/slideLayout" Target="../slideLayouts/slideLayout138.xml"/><Relationship Id="rId19" Type="http://schemas.openxmlformats.org/officeDocument/2006/relationships/slideLayout" Target="../slideLayouts/slideLayout147.xml"/><Relationship Id="rId31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132.xml"/><Relationship Id="rId9" Type="http://schemas.openxmlformats.org/officeDocument/2006/relationships/slideLayout" Target="../slideLayouts/slideLayout137.xml"/><Relationship Id="rId14" Type="http://schemas.openxmlformats.org/officeDocument/2006/relationships/slideLayout" Target="../slideLayouts/slideLayout142.xml"/><Relationship Id="rId22" Type="http://schemas.openxmlformats.org/officeDocument/2006/relationships/slideLayout" Target="../slideLayouts/slideLayout150.xml"/><Relationship Id="rId27" Type="http://schemas.openxmlformats.org/officeDocument/2006/relationships/slideLayout" Target="../slideLayouts/slideLayout155.xml"/><Relationship Id="rId30" Type="http://schemas.openxmlformats.org/officeDocument/2006/relationships/slideLayout" Target="../slideLayouts/slideLayout158.xml"/><Relationship Id="rId8" Type="http://schemas.openxmlformats.org/officeDocument/2006/relationships/slideLayout" Target="../slideLayouts/slideLayout13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8.xml"/><Relationship Id="rId13" Type="http://schemas.openxmlformats.org/officeDocument/2006/relationships/slideLayout" Target="../slideLayouts/slideLayout173.xml"/><Relationship Id="rId18" Type="http://schemas.openxmlformats.org/officeDocument/2006/relationships/slideLayout" Target="../slideLayouts/slideLayout178.xml"/><Relationship Id="rId26" Type="http://schemas.openxmlformats.org/officeDocument/2006/relationships/slideLayout" Target="../slideLayouts/slideLayout186.xml"/><Relationship Id="rId3" Type="http://schemas.openxmlformats.org/officeDocument/2006/relationships/slideLayout" Target="../slideLayouts/slideLayout163.xml"/><Relationship Id="rId21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67.xml"/><Relationship Id="rId12" Type="http://schemas.openxmlformats.org/officeDocument/2006/relationships/slideLayout" Target="../slideLayouts/slideLayout172.xml"/><Relationship Id="rId17" Type="http://schemas.openxmlformats.org/officeDocument/2006/relationships/slideLayout" Target="../slideLayouts/slideLayout177.xml"/><Relationship Id="rId25" Type="http://schemas.openxmlformats.org/officeDocument/2006/relationships/slideLayout" Target="../slideLayouts/slideLayout185.xml"/><Relationship Id="rId2" Type="http://schemas.openxmlformats.org/officeDocument/2006/relationships/slideLayout" Target="../slideLayouts/slideLayout162.xml"/><Relationship Id="rId16" Type="http://schemas.openxmlformats.org/officeDocument/2006/relationships/slideLayout" Target="../slideLayouts/slideLayout176.xml"/><Relationship Id="rId20" Type="http://schemas.openxmlformats.org/officeDocument/2006/relationships/slideLayout" Target="../slideLayouts/slideLayout180.xml"/><Relationship Id="rId29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61.xml"/><Relationship Id="rId6" Type="http://schemas.openxmlformats.org/officeDocument/2006/relationships/slideLayout" Target="../slideLayouts/slideLayout166.xml"/><Relationship Id="rId11" Type="http://schemas.openxmlformats.org/officeDocument/2006/relationships/slideLayout" Target="../slideLayouts/slideLayout171.xml"/><Relationship Id="rId24" Type="http://schemas.openxmlformats.org/officeDocument/2006/relationships/slideLayout" Target="../slideLayouts/slideLayout184.xml"/><Relationship Id="rId32" Type="http://schemas.openxmlformats.org/officeDocument/2006/relationships/theme" Target="../theme/theme9.xml"/><Relationship Id="rId5" Type="http://schemas.openxmlformats.org/officeDocument/2006/relationships/slideLayout" Target="../slideLayouts/slideLayout165.xml"/><Relationship Id="rId15" Type="http://schemas.openxmlformats.org/officeDocument/2006/relationships/slideLayout" Target="../slideLayouts/slideLayout175.xml"/><Relationship Id="rId23" Type="http://schemas.openxmlformats.org/officeDocument/2006/relationships/slideLayout" Target="../slideLayouts/slideLayout183.xml"/><Relationship Id="rId28" Type="http://schemas.openxmlformats.org/officeDocument/2006/relationships/slideLayout" Target="../slideLayouts/slideLayout188.xml"/><Relationship Id="rId10" Type="http://schemas.openxmlformats.org/officeDocument/2006/relationships/slideLayout" Target="../slideLayouts/slideLayout170.xml"/><Relationship Id="rId19" Type="http://schemas.openxmlformats.org/officeDocument/2006/relationships/slideLayout" Target="../slideLayouts/slideLayout179.xml"/><Relationship Id="rId31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64.xml"/><Relationship Id="rId9" Type="http://schemas.openxmlformats.org/officeDocument/2006/relationships/slideLayout" Target="../slideLayouts/slideLayout169.xml"/><Relationship Id="rId14" Type="http://schemas.openxmlformats.org/officeDocument/2006/relationships/slideLayout" Target="../slideLayouts/slideLayout174.xml"/><Relationship Id="rId22" Type="http://schemas.openxmlformats.org/officeDocument/2006/relationships/slideLayout" Target="../slideLayouts/slideLayout182.xml"/><Relationship Id="rId27" Type="http://schemas.openxmlformats.org/officeDocument/2006/relationships/slideLayout" Target="../slideLayouts/slideLayout187.xml"/><Relationship Id="rId30" Type="http://schemas.openxmlformats.org/officeDocument/2006/relationships/slideLayout" Target="../slideLayouts/slideLayout1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8D1C9-A598-4545-9552-318AC0B4EC20}" type="datetimeFigureOut">
              <a:rPr lang="zh-TW" altLang="en-US" smtClean="0"/>
              <a:t>2022/1/23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ED7C4-4833-4F29-8585-67154C05CB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3991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4027" r:id="rId6"/>
    <p:sldLayoutId id="2147483685" r:id="rId7"/>
    <p:sldLayoutId id="2147483686" r:id="rId8"/>
    <p:sldLayoutId id="2147483971" r:id="rId9"/>
    <p:sldLayoutId id="2147483973" r:id="rId10"/>
    <p:sldLayoutId id="2147483975" r:id="rId11"/>
    <p:sldLayoutId id="214748397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786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05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  <p:sldLayoutId id="2147483912" r:id="rId11"/>
    <p:sldLayoutId id="2147483913" r:id="rId12"/>
    <p:sldLayoutId id="2147483914" r:id="rId13"/>
    <p:sldLayoutId id="2147483915" r:id="rId14"/>
    <p:sldLayoutId id="2147483916" r:id="rId15"/>
    <p:sldLayoutId id="2147483917" r:id="rId16"/>
    <p:sldLayoutId id="2147483918" r:id="rId17"/>
    <p:sldLayoutId id="2147483919" r:id="rId18"/>
    <p:sldLayoutId id="2147483920" r:id="rId19"/>
    <p:sldLayoutId id="2147483921" r:id="rId20"/>
    <p:sldLayoutId id="2147483922" r:id="rId21"/>
    <p:sldLayoutId id="2147483923" r:id="rId22"/>
    <p:sldLayoutId id="2147483924" r:id="rId23"/>
    <p:sldLayoutId id="2147483926" r:id="rId24"/>
    <p:sldLayoutId id="2147483927" r:id="rId25"/>
    <p:sldLayoutId id="2147483928" r:id="rId26"/>
    <p:sldLayoutId id="2147483929" r:id="rId27"/>
    <p:sldLayoutId id="2147483930" r:id="rId28"/>
    <p:sldLayoutId id="2147483931" r:id="rId29"/>
    <p:sldLayoutId id="2147483932" r:id="rId30"/>
    <p:sldLayoutId id="2147483933" r:id="rId31"/>
    <p:sldLayoutId id="2147483934" r:id="rId32"/>
    <p:sldLayoutId id="2147483935" r:id="rId33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6">
          <p15:clr>
            <a:srgbClr val="F26B43"/>
          </p15:clr>
        </p15:guide>
        <p15:guide id="2" pos="5473">
          <p15:clr>
            <a:srgbClr val="F26B43"/>
          </p15:clr>
        </p15:guide>
        <p15:guide id="3" orient="horz" pos="378">
          <p15:clr>
            <a:srgbClr val="F26B43"/>
          </p15:clr>
        </p15:guide>
        <p15:guide id="4" orient="horz" pos="630">
          <p15:clr>
            <a:srgbClr val="F26B43"/>
          </p15:clr>
        </p15:guide>
        <p15:guide id="5" orient="horz" pos="2774">
          <p15:clr>
            <a:srgbClr val="F26B43"/>
          </p15:clr>
        </p15:guide>
        <p15:guide id="6" orient="horz" pos="3118">
          <p15:clr>
            <a:srgbClr val="F26B43"/>
          </p15:clr>
        </p15:guide>
        <p15:guide id="7" orient="horz" pos="2988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857352"/>
            <a:ext cx="12192000" cy="1143297"/>
          </a:xfrm>
          <a:prstGeom prst="rect">
            <a:avLst/>
          </a:prstGeom>
          <a:noFill/>
        </p:spPr>
        <p:txBody>
          <a:bodyPr vert="horz" lIns="0" tIns="43505" rIns="0" bIns="43505" rtlCol="0" anchor="ctr">
            <a:noAutofit/>
          </a:bodyPr>
          <a:lstStyle/>
          <a:p>
            <a:pPr marL="0" lvl="0" defTabSz="2315575" latinLnBrk="0"/>
            <a:r>
              <a:rPr lang="en-US" dirty="0"/>
              <a:t>Click to Edit Heading Text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908758" y="6611"/>
            <a:ext cx="10363375" cy="4801528"/>
          </a:xfrm>
          <a:prstGeom prst="rect">
            <a:avLst/>
          </a:prstGeom>
          <a:noFill/>
          <a:ln w="3175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b="0" i="0" u="none" dirty="0">
              <a:ln>
                <a:noFill/>
              </a:ln>
              <a:solidFill>
                <a:schemeClr val="bg1"/>
              </a:solidFill>
              <a:effectLst>
                <a:outerShdw blurRad="25400" dist="25400" dir="2700000" algn="tl" rotWithShape="0">
                  <a:schemeClr val="tx2">
                    <a:lumMod val="75000"/>
                    <a:alpha val="45000"/>
                  </a:schemeClr>
                </a:outerShdw>
              </a:effectLst>
              <a:latin typeface="Univers Com 45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8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  <p:sldLayoutId id="2147483948" r:id="rId12"/>
    <p:sldLayoutId id="2147483949" r:id="rId13"/>
    <p:sldLayoutId id="2147483950" r:id="rId14"/>
    <p:sldLayoutId id="2147483951" r:id="rId15"/>
    <p:sldLayoutId id="2147483952" r:id="rId16"/>
    <p:sldLayoutId id="2147483953" r:id="rId17"/>
    <p:sldLayoutId id="2147483954" r:id="rId18"/>
    <p:sldLayoutId id="2147483955" r:id="rId19"/>
    <p:sldLayoutId id="2147483956" r:id="rId20"/>
    <p:sldLayoutId id="2147483957" r:id="rId21"/>
    <p:sldLayoutId id="2147483958" r:id="rId22"/>
    <p:sldLayoutId id="2147483959" r:id="rId23"/>
    <p:sldLayoutId id="2147483960" r:id="rId24"/>
    <p:sldLayoutId id="2147483961" r:id="rId25"/>
    <p:sldLayoutId id="2147483962" r:id="rId26"/>
    <p:sldLayoutId id="2147483963" r:id="rId27"/>
    <p:sldLayoutId id="2147483965" r:id="rId28"/>
    <p:sldLayoutId id="2147483966" r:id="rId29"/>
    <p:sldLayoutId id="2147483967" r:id="rId30"/>
    <p:sldLayoutId id="2147483968" r:id="rId31"/>
    <p:sldLayoutId id="2147483969" r:id="rId32"/>
    <p:sldLayoutId id="2147483970" r:id="rId33"/>
  </p:sldLayoutIdLst>
  <p:transition spd="slow"/>
  <p:txStyles>
    <p:titleStyle>
      <a:lvl1pPr algn="ctr" defTabSz="434170" rtl="0" eaLnBrk="1" fontAlgn="base" hangingPunct="1">
        <a:spcBef>
          <a:spcPct val="0"/>
        </a:spcBef>
        <a:spcAft>
          <a:spcPct val="0"/>
        </a:spcAft>
        <a:defRPr lang="en-US" sz="3467" b="0" i="0" u="none" kern="1200" spc="0" dirty="0">
          <a:solidFill>
            <a:schemeClr val="bg1"/>
          </a:solidFill>
          <a:effectLst/>
          <a:latin typeface="+mn-lt"/>
          <a:ea typeface="Univers Com 45 Light" charset="0"/>
          <a:cs typeface="Univers Com 45 Light" charset="0"/>
        </a:defRPr>
      </a:lvl1pPr>
      <a:lvl2pPr algn="ctr" defTabSz="434170" rtl="0" eaLnBrk="1" fontAlgn="base" hangingPunct="1">
        <a:spcBef>
          <a:spcPct val="0"/>
        </a:spcBef>
        <a:spcAft>
          <a:spcPct val="0"/>
        </a:spcAft>
        <a:defRPr sz="4025">
          <a:solidFill>
            <a:srgbClr val="FAF032"/>
          </a:solidFill>
          <a:latin typeface="Univers LT Std 45 Light" charset="0"/>
          <a:ea typeface="ＭＳ Ｐゴシック" charset="0"/>
        </a:defRPr>
      </a:lvl2pPr>
      <a:lvl3pPr algn="ctr" defTabSz="434170" rtl="0" eaLnBrk="1" fontAlgn="base" hangingPunct="1">
        <a:spcBef>
          <a:spcPct val="0"/>
        </a:spcBef>
        <a:spcAft>
          <a:spcPct val="0"/>
        </a:spcAft>
        <a:defRPr sz="4025">
          <a:solidFill>
            <a:srgbClr val="FAF032"/>
          </a:solidFill>
          <a:latin typeface="Univers LT Std 45 Light" charset="0"/>
          <a:ea typeface="ＭＳ Ｐゴシック" charset="0"/>
        </a:defRPr>
      </a:lvl3pPr>
      <a:lvl4pPr algn="ctr" defTabSz="434170" rtl="0" eaLnBrk="1" fontAlgn="base" hangingPunct="1">
        <a:spcBef>
          <a:spcPct val="0"/>
        </a:spcBef>
        <a:spcAft>
          <a:spcPct val="0"/>
        </a:spcAft>
        <a:defRPr sz="4025">
          <a:solidFill>
            <a:srgbClr val="FAF032"/>
          </a:solidFill>
          <a:latin typeface="Univers LT Std 45 Light" charset="0"/>
          <a:ea typeface="ＭＳ Ｐゴシック" charset="0"/>
        </a:defRPr>
      </a:lvl4pPr>
      <a:lvl5pPr algn="ctr" defTabSz="434170" rtl="0" eaLnBrk="1" fontAlgn="base" hangingPunct="1">
        <a:spcBef>
          <a:spcPct val="0"/>
        </a:spcBef>
        <a:spcAft>
          <a:spcPct val="0"/>
        </a:spcAft>
        <a:defRPr sz="4025">
          <a:solidFill>
            <a:srgbClr val="FAF032"/>
          </a:solidFill>
          <a:latin typeface="Univers LT Std 45 Light" charset="0"/>
          <a:ea typeface="ＭＳ Ｐゴシック" charset="0"/>
        </a:defRPr>
      </a:lvl5pPr>
      <a:lvl6pPr marL="339932" algn="ctr" defTabSz="434356" rtl="0" eaLnBrk="1" fontAlgn="base" hangingPunct="1">
        <a:spcBef>
          <a:spcPct val="0"/>
        </a:spcBef>
        <a:spcAft>
          <a:spcPct val="0"/>
        </a:spcAft>
        <a:defRPr sz="4025">
          <a:solidFill>
            <a:srgbClr val="FAF032"/>
          </a:solidFill>
          <a:latin typeface="Univers LT Std 45 Light" charset="0"/>
          <a:ea typeface="ＭＳ Ｐゴシック" charset="0"/>
        </a:defRPr>
      </a:lvl6pPr>
      <a:lvl7pPr marL="679862" algn="ctr" defTabSz="434356" rtl="0" eaLnBrk="1" fontAlgn="base" hangingPunct="1">
        <a:spcBef>
          <a:spcPct val="0"/>
        </a:spcBef>
        <a:spcAft>
          <a:spcPct val="0"/>
        </a:spcAft>
        <a:defRPr sz="4025">
          <a:solidFill>
            <a:srgbClr val="FAF032"/>
          </a:solidFill>
          <a:latin typeface="Univers LT Std 45 Light" charset="0"/>
          <a:ea typeface="ＭＳ Ｐゴシック" charset="0"/>
        </a:defRPr>
      </a:lvl7pPr>
      <a:lvl8pPr marL="1019793" algn="ctr" defTabSz="434356" rtl="0" eaLnBrk="1" fontAlgn="base" hangingPunct="1">
        <a:spcBef>
          <a:spcPct val="0"/>
        </a:spcBef>
        <a:spcAft>
          <a:spcPct val="0"/>
        </a:spcAft>
        <a:defRPr sz="4025">
          <a:solidFill>
            <a:srgbClr val="FAF032"/>
          </a:solidFill>
          <a:latin typeface="Univers LT Std 45 Light" charset="0"/>
          <a:ea typeface="ＭＳ Ｐゴシック" charset="0"/>
        </a:defRPr>
      </a:lvl8pPr>
      <a:lvl9pPr marL="1359725" algn="ctr" defTabSz="434356" rtl="0" eaLnBrk="1" fontAlgn="base" hangingPunct="1">
        <a:spcBef>
          <a:spcPct val="0"/>
        </a:spcBef>
        <a:spcAft>
          <a:spcPct val="0"/>
        </a:spcAft>
        <a:defRPr sz="4025">
          <a:solidFill>
            <a:srgbClr val="FAF032"/>
          </a:solidFill>
          <a:latin typeface="Univers LT Std 45 Light" charset="0"/>
          <a:ea typeface="ＭＳ Ｐゴシック" charset="0"/>
        </a:defRPr>
      </a:lvl9pPr>
    </p:titleStyle>
    <p:bodyStyle>
      <a:lvl1pPr marL="325429" indent="-325429" algn="l" defTabSz="43417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051" kern="1200">
          <a:solidFill>
            <a:srgbClr val="F5F5F5"/>
          </a:solidFill>
          <a:latin typeface="Univers LT Std 45 Light"/>
          <a:ea typeface="ＭＳ Ｐゴシック" charset="0"/>
          <a:cs typeface="Univers LT Std 55"/>
        </a:defRPr>
      </a:lvl1pPr>
      <a:lvl2pPr marL="706817" indent="-271456" algn="l" defTabSz="43417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675" kern="1200">
          <a:solidFill>
            <a:srgbClr val="F5F5F5"/>
          </a:solidFill>
          <a:latin typeface="Univers LT Std 45 Light"/>
          <a:ea typeface="ＭＳ Ｐゴシック" charset="0"/>
          <a:cs typeface="Univers LT Std 55"/>
        </a:defRPr>
      </a:lvl2pPr>
      <a:lvl3pPr marL="1088203" indent="-217085" algn="l" defTabSz="43417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300" kern="1200">
          <a:solidFill>
            <a:srgbClr val="F5F5F5"/>
          </a:solidFill>
          <a:latin typeface="Univers LT Std 45 Light"/>
          <a:ea typeface="ＭＳ Ｐゴシック" charset="0"/>
          <a:cs typeface="Univers LT Std 55"/>
        </a:defRPr>
      </a:lvl3pPr>
      <a:lvl4pPr marL="1523565" indent="-217085" algn="l" defTabSz="43417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925" kern="1200">
          <a:solidFill>
            <a:srgbClr val="F5F5F5"/>
          </a:solidFill>
          <a:latin typeface="Univers LT Std 45 Light"/>
          <a:ea typeface="ＭＳ Ｐゴシック" charset="0"/>
          <a:cs typeface="Univers LT Std 55"/>
        </a:defRPr>
      </a:lvl4pPr>
      <a:lvl5pPr marL="1958132" indent="-217085" algn="l" defTabSz="43417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925" kern="1200">
          <a:solidFill>
            <a:srgbClr val="F5F5F5"/>
          </a:solidFill>
          <a:latin typeface="Univers LT Std 45 Light"/>
          <a:ea typeface="ＭＳ Ｐゴシック" charset="0"/>
          <a:cs typeface="Univers LT Std 55"/>
        </a:defRPr>
      </a:lvl5pPr>
      <a:lvl6pPr marL="2394659" indent="-217697" algn="l" defTabSz="435392" rtl="0" eaLnBrk="1" latinLnBrk="0" hangingPunct="1">
        <a:spcBef>
          <a:spcPct val="20000"/>
        </a:spcBef>
        <a:buFont typeface="Arial"/>
        <a:buChar char="•"/>
        <a:defRPr sz="1925" kern="1200">
          <a:solidFill>
            <a:schemeClr val="tx1"/>
          </a:solidFill>
          <a:latin typeface="+mn-lt"/>
          <a:ea typeface="+mn-ea"/>
          <a:cs typeface="+mn-cs"/>
        </a:defRPr>
      </a:lvl6pPr>
      <a:lvl7pPr marL="2830052" indent="-217697" algn="l" defTabSz="435392" rtl="0" eaLnBrk="1" latinLnBrk="0" hangingPunct="1">
        <a:spcBef>
          <a:spcPct val="20000"/>
        </a:spcBef>
        <a:buFont typeface="Arial"/>
        <a:buChar char="•"/>
        <a:defRPr sz="1925" kern="1200">
          <a:solidFill>
            <a:schemeClr val="tx1"/>
          </a:solidFill>
          <a:latin typeface="+mn-lt"/>
          <a:ea typeface="+mn-ea"/>
          <a:cs typeface="+mn-cs"/>
        </a:defRPr>
      </a:lvl7pPr>
      <a:lvl8pPr marL="3265446" indent="-217697" algn="l" defTabSz="435392" rtl="0" eaLnBrk="1" latinLnBrk="0" hangingPunct="1">
        <a:spcBef>
          <a:spcPct val="20000"/>
        </a:spcBef>
        <a:buFont typeface="Arial"/>
        <a:buChar char="•"/>
        <a:defRPr sz="1925" kern="1200">
          <a:solidFill>
            <a:schemeClr val="tx1"/>
          </a:solidFill>
          <a:latin typeface="+mn-lt"/>
          <a:ea typeface="+mn-ea"/>
          <a:cs typeface="+mn-cs"/>
        </a:defRPr>
      </a:lvl8pPr>
      <a:lvl9pPr marL="3700838" indent="-217697" algn="l" defTabSz="435392" rtl="0" eaLnBrk="1" latinLnBrk="0" hangingPunct="1">
        <a:spcBef>
          <a:spcPct val="20000"/>
        </a:spcBef>
        <a:buFont typeface="Arial"/>
        <a:buChar char="•"/>
        <a:defRPr sz="19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5392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0785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06178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41571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76964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12357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47749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83142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466">
          <p15:clr>
            <a:srgbClr val="F26B43"/>
          </p15:clr>
        </p15:guide>
        <p15:guide id="4" orient="horz" pos="2770">
          <p15:clr>
            <a:srgbClr val="F26B43"/>
          </p15:clr>
        </p15:guide>
        <p15:guide id="5" pos="285">
          <p15:clr>
            <a:srgbClr val="F26B43"/>
          </p15:clr>
        </p15:guide>
        <p15:guide id="6" pos="5475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4974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  <p:sldLayoutId id="2147483989" r:id="rId12"/>
    <p:sldLayoutId id="2147483990" r:id="rId13"/>
    <p:sldLayoutId id="2147483991" r:id="rId14"/>
    <p:sldLayoutId id="2147483992" r:id="rId15"/>
    <p:sldLayoutId id="2147483993" r:id="rId16"/>
    <p:sldLayoutId id="2147483994" r:id="rId17"/>
    <p:sldLayoutId id="2147483995" r:id="rId18"/>
    <p:sldLayoutId id="2147483996" r:id="rId19"/>
    <p:sldLayoutId id="2147483997" r:id="rId20"/>
    <p:sldLayoutId id="2147483999" r:id="rId21"/>
    <p:sldLayoutId id="2147484002" r:id="rId22"/>
    <p:sldLayoutId id="2147484003" r:id="rId23"/>
  </p:sldLayoutIdLst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u="none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u="none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69559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5" r:id="rId1"/>
    <p:sldLayoutId id="2147484006" r:id="rId2"/>
    <p:sldLayoutId id="2147484007" r:id="rId3"/>
    <p:sldLayoutId id="2147484008" r:id="rId4"/>
    <p:sldLayoutId id="2147484009" r:id="rId5"/>
    <p:sldLayoutId id="2147484010" r:id="rId6"/>
    <p:sldLayoutId id="2147484011" r:id="rId7"/>
    <p:sldLayoutId id="2147484012" r:id="rId8"/>
    <p:sldLayoutId id="2147484013" r:id="rId9"/>
    <p:sldLayoutId id="2147484014" r:id="rId10"/>
    <p:sldLayoutId id="2147484015" r:id="rId11"/>
    <p:sldLayoutId id="2147484016" r:id="rId12"/>
    <p:sldLayoutId id="2147484017" r:id="rId13"/>
    <p:sldLayoutId id="2147484018" r:id="rId14"/>
    <p:sldLayoutId id="2147484019" r:id="rId15"/>
    <p:sldLayoutId id="2147484020" r:id="rId16"/>
    <p:sldLayoutId id="2147484021" r:id="rId17"/>
    <p:sldLayoutId id="2147484022" r:id="rId18"/>
    <p:sldLayoutId id="2147484023" r:id="rId19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1914" y="142829"/>
            <a:ext cx="10893337" cy="964092"/>
          </a:xfrm>
          <a:prstGeom prst="rect">
            <a:avLst/>
          </a:prstGeom>
        </p:spPr>
        <p:txBody>
          <a:bodyPr vert="horz" lIns="91435" tIns="45717" rIns="91435" bIns="45717" rtlCol="0" anchor="ctr">
            <a:normAutofit/>
          </a:bodyPr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6262" y="1121384"/>
            <a:ext cx="10898989" cy="4949008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71841" y="5106120"/>
            <a:ext cx="173040" cy="346136"/>
          </a:xfrm>
          <a:prstGeom prst="rect">
            <a:avLst/>
          </a:prstGeom>
          <a:noFill/>
        </p:spPr>
        <p:txBody>
          <a:bodyPr wrap="squar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26365" y="7159279"/>
            <a:ext cx="173040" cy="346136"/>
          </a:xfrm>
          <a:prstGeom prst="rect">
            <a:avLst/>
          </a:prstGeom>
          <a:noFill/>
        </p:spPr>
        <p:txBody>
          <a:bodyPr wrap="squar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95280" y="2035307"/>
            <a:ext cx="173040" cy="346136"/>
          </a:xfrm>
          <a:prstGeom prst="rect">
            <a:avLst/>
          </a:prstGeom>
          <a:noFill/>
        </p:spPr>
        <p:txBody>
          <a:bodyPr wrap="squar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14208" y="4070613"/>
            <a:ext cx="173040" cy="346136"/>
          </a:xfrm>
          <a:prstGeom prst="rect">
            <a:avLst/>
          </a:prstGeom>
          <a:noFill/>
        </p:spPr>
        <p:txBody>
          <a:bodyPr wrap="squar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91201" y="6344219"/>
            <a:ext cx="609600" cy="276999"/>
          </a:xfrm>
          <a:prstGeom prst="rect">
            <a:avLst/>
          </a:prstGeom>
        </p:spPr>
        <p:txBody>
          <a:bodyPr vert="horz" lIns="91435" tIns="45717" rIns="91435" bIns="45717" rtlCol="0" anchor="ctr"/>
          <a:lstStyle>
            <a:defPPr>
              <a:defRPr lang="en-US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Univers LT Std 45 Light"/>
                <a:cs typeface="Univers LT Std 45 Light"/>
              </a:defRPr>
            </a:lvl1pPr>
          </a:lstStyle>
          <a:p>
            <a:fld id="{C53BE2A3-E884-4DA2-864E-54215D46267C}" type="slidenum">
              <a:rPr lang="en-US" sz="1100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sz="110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319" y="6330951"/>
            <a:ext cx="859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794604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6" r:id="rId2"/>
    <p:sldLayoutId id="2147483687" r:id="rId3"/>
  </p:sldLayoutIdLst>
  <p:txStyles>
    <p:titleStyle>
      <a:lvl1pPr algn="l" defTabSz="457174" rtl="0" eaLnBrk="1" latinLnBrk="0" hangingPunct="1">
        <a:spcBef>
          <a:spcPct val="0"/>
        </a:spcBef>
        <a:buNone/>
        <a:defRPr sz="3200" b="0" i="0" kern="1200" spc="-100">
          <a:solidFill>
            <a:schemeClr val="accent1"/>
          </a:solidFill>
          <a:latin typeface="+mn-lt"/>
          <a:ea typeface="+mj-ea"/>
          <a:cs typeface="Arial"/>
        </a:defRPr>
      </a:lvl1pPr>
    </p:titleStyle>
    <p:bodyStyle>
      <a:lvl1pPr marL="173038" indent="-173038" algn="l" defTabSz="457174" rtl="0" eaLnBrk="1" latinLnBrk="0" hangingPunct="1">
        <a:spcBef>
          <a:spcPts val="573"/>
        </a:spcBef>
        <a:buClr>
          <a:schemeClr val="bg1">
            <a:lumMod val="50000"/>
          </a:schemeClr>
        </a:buClr>
        <a:buSzPct val="7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1pPr>
      <a:lvl2pPr marL="642640" indent="-186321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Arial"/>
        </a:defRPr>
      </a:lvl2pPr>
      <a:lvl3pPr marL="1082224" indent="-167354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Courier New"/>
        <a:buChar char="o"/>
        <a:defRPr sz="1800" kern="1200">
          <a:solidFill>
            <a:schemeClr val="tx1"/>
          </a:solidFill>
          <a:latin typeface="+mn-lt"/>
          <a:ea typeface="+mn-ea"/>
          <a:cs typeface="Arial"/>
        </a:defRPr>
      </a:lvl3pPr>
      <a:lvl4pPr marL="1600110" indent="-228587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Arial"/>
        </a:defRPr>
      </a:lvl4pPr>
      <a:lvl5pPr marL="1828698" indent="0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459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33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7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81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3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72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6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2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9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2FF2CF-A52E-6242-972B-E973C59C8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839" y="658884"/>
            <a:ext cx="10226675" cy="590931"/>
          </a:xfrm>
          <a:prstGeom prst="rect">
            <a:avLst/>
          </a:prstGeom>
        </p:spPr>
        <p:txBody>
          <a:bodyPr vert="horz" wrap="square" lIns="0" tIns="45720" rIns="0" bIns="4572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7185B4-0728-7442-AB1C-1D677E758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5839" y="1580153"/>
            <a:ext cx="10225086" cy="462221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900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0" r:id="rId1"/>
    <p:sldLayoutId id="2147483692" r:id="rId2"/>
    <p:sldLayoutId id="2147483693" r:id="rId3"/>
    <p:sldLayoutId id="2147483694" r:id="rId4"/>
    <p:sldLayoutId id="2147483695" r:id="rId5"/>
    <p:sldLayoutId id="2147484028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4024" r:id="rId16"/>
    <p:sldLayoutId id="2147483707" r:id="rId17"/>
    <p:sldLayoutId id="2147483708" r:id="rId18"/>
    <p:sldLayoutId id="2147483709" r:id="rId19"/>
    <p:sldLayoutId id="2147483710" r:id="rId20"/>
    <p:sldLayoutId id="2147484025" r:id="rId21"/>
    <p:sldLayoutId id="2147483712" r:id="rId22"/>
    <p:sldLayoutId id="2147483713" r:id="rId23"/>
    <p:sldLayoutId id="2147484026" r:id="rId24"/>
    <p:sldLayoutId id="2147483715" r:id="rId25"/>
    <p:sldLayoutId id="2147483716" r:id="rId26"/>
    <p:sldLayoutId id="2147483717" r:id="rId27"/>
    <p:sldLayoutId id="2147483718" r:id="rId28"/>
    <p:sldLayoutId id="2147483719" r:id="rId29"/>
    <p:sldLayoutId id="2147483720" r:id="rId30"/>
    <p:sldLayoutId id="2147483721" r:id="rId31"/>
    <p:sldLayoutId id="2147483722" r:id="rId32"/>
    <p:sldLayoutId id="2147483723" r:id="rId33"/>
    <p:sldLayoutId id="2147483724" r:id="rId34"/>
    <p:sldLayoutId id="2147483725" r:id="rId35"/>
    <p:sldLayoutId id="2147483726" r:id="rId36"/>
    <p:sldLayoutId id="2147483727" r:id="rId37"/>
    <p:sldLayoutId id="2147484031" r:id="rId3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27432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0" algn="l" defTabSz="27432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68680" indent="0" algn="l" defTabSz="27432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25880" indent="0" algn="l" defTabSz="27432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783080" indent="0" algn="l" defTabSz="27432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1368">
          <p15:clr>
            <a:srgbClr val="FBAE40"/>
          </p15:clr>
        </p15:guide>
        <p15:guide id="7" orient="horz" pos="206">
          <p15:clr>
            <a:srgbClr val="5ACBF0"/>
          </p15:clr>
        </p15:guide>
        <p15:guide id="8" orient="horz" pos="1576">
          <p15:clr>
            <a:srgbClr val="FBAE40"/>
          </p15:clr>
        </p15:guide>
        <p15:guide id="9" orient="horz" pos="2740">
          <p15:clr>
            <a:srgbClr val="FBAE40"/>
          </p15:clr>
        </p15:guide>
        <p15:guide id="10" orient="horz" pos="2948">
          <p15:clr>
            <a:srgbClr val="FBAE40"/>
          </p15:clr>
        </p15:guide>
        <p15:guide id="11" orient="horz" pos="4112">
          <p15:clr>
            <a:srgbClr val="5ACBF0"/>
          </p15:clr>
        </p15:guide>
        <p15:guide id="13" pos="205">
          <p15:clr>
            <a:srgbClr val="5ACBF0"/>
          </p15:clr>
        </p15:guide>
        <p15:guide id="14" pos="7472">
          <p15:clr>
            <a:srgbClr val="5ACBF0"/>
          </p15:clr>
        </p15:guide>
        <p15:guide id="16" pos="1680">
          <p15:clr>
            <a:srgbClr val="FBAE40"/>
          </p15:clr>
        </p15:guide>
        <p15:guide id="18" pos="5998">
          <p15:clr>
            <a:srgbClr val="FBAE40"/>
          </p15:clr>
        </p15:guide>
        <p15:guide id="19" orient="horz" pos="411">
          <p15:clr>
            <a:srgbClr val="5ACBF0"/>
          </p15:clr>
        </p15:guide>
        <p15:guide id="20" orient="horz" pos="3907">
          <p15:clr>
            <a:srgbClr val="5ACBF0"/>
          </p15:clr>
        </p15:guide>
        <p15:guide id="21" pos="410">
          <p15:clr>
            <a:srgbClr val="5ACBF0"/>
          </p15:clr>
        </p15:guide>
        <p15:guide id="22" pos="616">
          <p15:clr>
            <a:srgbClr val="9FCC3B"/>
          </p15:clr>
        </p15:guide>
        <p15:guide id="23" pos="1886">
          <p15:clr>
            <a:srgbClr val="FBAE40"/>
          </p15:clr>
        </p15:guide>
        <p15:guide id="24" pos="3050">
          <p15:clr>
            <a:srgbClr val="FBAE40"/>
          </p15:clr>
        </p15:guide>
        <p15:guide id="25" pos="3256">
          <p15:clr>
            <a:srgbClr val="FBAE40"/>
          </p15:clr>
        </p15:guide>
        <p15:guide id="26" pos="4420">
          <p15:clr>
            <a:srgbClr val="FBAE40"/>
          </p15:clr>
        </p15:guide>
        <p15:guide id="27" pos="4628">
          <p15:clr>
            <a:srgbClr val="FBAE40"/>
          </p15:clr>
        </p15:guide>
        <p15:guide id="28" pos="5792">
          <p15:clr>
            <a:srgbClr val="FBAE40"/>
          </p15:clr>
        </p15:guide>
        <p15:guide id="29" pos="7266">
          <p15:clr>
            <a:srgbClr val="5ACBF0"/>
          </p15:clr>
        </p15:guide>
        <p15:guide id="30" pos="7060">
          <p15:clr>
            <a:srgbClr val="9FCC3B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PT corporate background 16x9_b.jpg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1916" y="142830"/>
            <a:ext cx="10893337" cy="964092"/>
          </a:xfrm>
          <a:prstGeom prst="rect">
            <a:avLst/>
          </a:prstGeom>
        </p:spPr>
        <p:txBody>
          <a:bodyPr vert="horz" lIns="0" tIns="45717" rIns="0" bIns="45717" rtlCol="0" anchor="ctr">
            <a:noAutofit/>
          </a:bodyPr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7780" y="1121384"/>
            <a:ext cx="10887473" cy="49490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58545" y="6344219"/>
            <a:ext cx="474916" cy="276999"/>
          </a:xfrm>
          <a:prstGeom prst="rect">
            <a:avLst/>
          </a:prstGeom>
        </p:spPr>
        <p:txBody>
          <a:bodyPr vert="horz" lIns="121913" tIns="60956" rIns="121913" bIns="60956" rtlCol="0" anchor="ctr"/>
          <a:lstStyle>
            <a:defPPr>
              <a:defRPr lang="en-US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Univers LT Std 45 Light"/>
                <a:cs typeface="Univers LT Std 45 Light"/>
              </a:defRPr>
            </a:lvl1pPr>
          </a:lstStyle>
          <a:p>
            <a:fld id="{C53BE2A3-E884-4DA2-864E-54215D46267C}" type="slidenum">
              <a:rPr lang="en-US" sz="1467" smtClean="0">
                <a:solidFill>
                  <a:schemeClr val="bg1"/>
                </a:solidFill>
              </a:rPr>
              <a:pPr/>
              <a:t>‹#›</a:t>
            </a:fld>
            <a:endParaRPr lang="en-US" sz="1467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319" y="6330951"/>
            <a:ext cx="861979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 b="0" i="0" dirty="0">
                <a:solidFill>
                  <a:prstClr val="black"/>
                </a:solidFill>
                <a:latin typeface="Univers LT Std 45 Light"/>
                <a:cs typeface="Univers LT Std 45 Light"/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130991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6" r:id="rId12"/>
    <p:sldLayoutId id="2147483747" r:id="rId13"/>
  </p:sldLayoutIdLst>
  <p:txStyles>
    <p:titleStyle>
      <a:lvl1pPr algn="l" defTabSz="609550" rtl="0" eaLnBrk="1" latinLnBrk="0" hangingPunct="1">
        <a:spcBef>
          <a:spcPct val="0"/>
        </a:spcBef>
        <a:buNone/>
        <a:defRPr sz="3733" b="0" i="0" kern="1200" spc="-67">
          <a:solidFill>
            <a:schemeClr val="accent1"/>
          </a:solidFill>
          <a:latin typeface="+mn-lt"/>
          <a:ea typeface="+mj-ea"/>
          <a:cs typeface="Univers LT Std 45 Light"/>
        </a:defRPr>
      </a:lvl1pPr>
    </p:titleStyle>
    <p:bodyStyle>
      <a:lvl1pPr marL="230712" indent="-230712" algn="l" defTabSz="609550" rtl="0" eaLnBrk="1" latinLnBrk="0" hangingPunct="1">
        <a:spcBef>
          <a:spcPts val="764"/>
        </a:spcBef>
        <a:buClr>
          <a:schemeClr val="bg1">
            <a:lumMod val="50000"/>
          </a:schemeClr>
        </a:buClr>
        <a:buSzPct val="70000"/>
        <a:buFont typeface="Arial" pitchFamily="34" charset="0"/>
        <a:buChar char="•"/>
        <a:defRPr sz="2667" b="0" i="0" kern="120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1pPr>
      <a:lvl2pPr marL="856832" indent="-248422" algn="l" defTabSz="609550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•"/>
        <a:defRPr sz="2400" b="0" i="0" kern="120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1442929" indent="-223133" algn="l" defTabSz="609550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Courier New"/>
        <a:buChar char="o"/>
        <a:defRPr sz="2133" b="0" i="0" kern="120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2133427" indent="-304775" algn="l" defTabSz="609550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–"/>
        <a:defRPr sz="1733" b="0" i="0" kern="120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203" indent="0" algn="l" defTabSz="609550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None/>
        <a:defRPr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28" indent="-304775" algn="l" defTabSz="60955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078" indent="-304775" algn="l" defTabSz="60955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28" indent="-304775" algn="l" defTabSz="60955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178" indent="-304775" algn="l" defTabSz="60955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0" algn="l" defTabSz="6095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00" algn="l" defTabSz="6095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52" algn="l" defTabSz="6095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03" algn="l" defTabSz="6095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53" algn="l" defTabSz="6095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03" algn="l" defTabSz="6095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53" algn="l" defTabSz="6095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03" algn="l" defTabSz="6095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1914" y="142829"/>
            <a:ext cx="10893337" cy="964092"/>
          </a:xfrm>
          <a:prstGeom prst="rect">
            <a:avLst/>
          </a:prstGeom>
        </p:spPr>
        <p:txBody>
          <a:bodyPr vert="horz" lIns="91435" tIns="45717" rIns="91435" bIns="45717" rtlCol="0" anchor="ctr">
            <a:normAutofit/>
          </a:bodyPr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6262" y="1121384"/>
            <a:ext cx="10898989" cy="4949008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71841" y="5106120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26365" y="7159279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95280" y="2035307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14208" y="4070613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91201" y="6344219"/>
            <a:ext cx="609600" cy="276999"/>
          </a:xfrm>
          <a:prstGeom prst="rect">
            <a:avLst/>
          </a:prstGeom>
        </p:spPr>
        <p:txBody>
          <a:bodyPr vert="horz" lIns="91435" tIns="45717" rIns="91435" bIns="45717" rtlCol="0" anchor="ctr"/>
          <a:lstStyle>
            <a:defPPr>
              <a:defRPr lang="en-US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Univers LT Std 45 Light"/>
                <a:cs typeface="Univers LT Std 45 Light"/>
              </a:defRPr>
            </a:lvl1pPr>
          </a:lstStyle>
          <a:p>
            <a:fld id="{C53BE2A3-E884-4DA2-864E-54215D46267C}" type="slidenum">
              <a:rPr lang="en-US" sz="1100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sz="110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319" y="6330951"/>
            <a:ext cx="608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185963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6" r:id="rId6"/>
    <p:sldLayoutId id="2147483768" r:id="rId7"/>
    <p:sldLayoutId id="2147483770" r:id="rId8"/>
  </p:sldLayoutIdLst>
  <p:txStyles>
    <p:titleStyle>
      <a:lvl1pPr algn="l" defTabSz="457174" rtl="0" eaLnBrk="1" latinLnBrk="0" hangingPunct="1">
        <a:spcBef>
          <a:spcPct val="0"/>
        </a:spcBef>
        <a:buNone/>
        <a:defRPr sz="3200" b="0" i="0" kern="1200" spc="-100">
          <a:solidFill>
            <a:schemeClr val="accent1"/>
          </a:solidFill>
          <a:latin typeface="+mn-lt"/>
          <a:ea typeface="+mj-ea"/>
          <a:cs typeface="Arial"/>
        </a:defRPr>
      </a:lvl1pPr>
    </p:titleStyle>
    <p:bodyStyle>
      <a:lvl1pPr marL="173038" indent="-173038" algn="l" defTabSz="457174" rtl="0" eaLnBrk="1" latinLnBrk="0" hangingPunct="1">
        <a:spcBef>
          <a:spcPts val="573"/>
        </a:spcBef>
        <a:buClr>
          <a:schemeClr val="bg1">
            <a:lumMod val="50000"/>
          </a:schemeClr>
        </a:buClr>
        <a:buSzPct val="7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1pPr>
      <a:lvl2pPr marL="642640" indent="-186321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Arial"/>
        </a:defRPr>
      </a:lvl2pPr>
      <a:lvl3pPr marL="1082224" indent="-167354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Courier New"/>
        <a:buChar char="o"/>
        <a:defRPr sz="1800" kern="1200">
          <a:solidFill>
            <a:schemeClr val="tx1"/>
          </a:solidFill>
          <a:latin typeface="+mn-lt"/>
          <a:ea typeface="+mn-ea"/>
          <a:cs typeface="Arial"/>
        </a:defRPr>
      </a:lvl3pPr>
      <a:lvl4pPr marL="1600110" indent="-228587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Arial"/>
        </a:defRPr>
      </a:lvl4pPr>
      <a:lvl5pPr marL="1828698" indent="0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459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33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7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81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3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72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6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2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9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288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  <p:sldLayoutId id="2147483791" r:id="rId18"/>
    <p:sldLayoutId id="2147483792" r:id="rId19"/>
    <p:sldLayoutId id="2147483793" r:id="rId20"/>
    <p:sldLayoutId id="2147483794" r:id="rId21"/>
    <p:sldLayoutId id="2147483795" r:id="rId22"/>
    <p:sldLayoutId id="2147483796" r:id="rId23"/>
    <p:sldLayoutId id="2147483797" r:id="rId24"/>
    <p:sldLayoutId id="2147483798" r:id="rId25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1914" y="142829"/>
            <a:ext cx="10893337" cy="964092"/>
          </a:xfrm>
          <a:prstGeom prst="rect">
            <a:avLst/>
          </a:prstGeom>
        </p:spPr>
        <p:txBody>
          <a:bodyPr vert="horz" lIns="91435" tIns="45717" rIns="91435" bIns="45717" rtlCol="0" anchor="ctr">
            <a:normAutofit/>
          </a:bodyPr>
          <a:lstStyle/>
          <a:p>
            <a:r>
              <a:rPr lang="en-US" dirty="0" err="1"/>
              <a:t>CustEd</a:t>
            </a:r>
            <a:r>
              <a:rPr lang="en-US" dirty="0"/>
              <a:t> Slides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7778" y="1121384"/>
            <a:ext cx="10887473" cy="4949008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71841" y="5106120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26365" y="7159279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95280" y="2035307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14208" y="4070613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319" y="6330951"/>
            <a:ext cx="608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prstClr val="black"/>
                </a:solidFill>
                <a:latin typeface="+mn-lt"/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838970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</p:sldLayoutIdLst>
  <p:txStyles>
    <p:titleStyle>
      <a:lvl1pPr algn="l" defTabSz="457174" rtl="0" eaLnBrk="1" latinLnBrk="0" hangingPunct="1">
        <a:spcBef>
          <a:spcPct val="0"/>
        </a:spcBef>
        <a:buNone/>
        <a:defRPr sz="3200" b="0" i="0" kern="1200" spc="-100">
          <a:solidFill>
            <a:schemeClr val="accent1"/>
          </a:solidFill>
          <a:latin typeface="+mn-lt"/>
          <a:ea typeface="+mj-ea"/>
          <a:cs typeface="Arial"/>
        </a:defRPr>
      </a:lvl1pPr>
    </p:titleStyle>
    <p:bodyStyle>
      <a:lvl1pPr marL="228600" indent="-228600" algn="l" defTabSz="457174" rtl="0" eaLnBrk="1" latinLnBrk="0" hangingPunct="1">
        <a:spcBef>
          <a:spcPts val="573"/>
        </a:spcBef>
        <a:buClr>
          <a:schemeClr val="bg1">
            <a:lumMod val="50000"/>
          </a:schemeClr>
        </a:buClr>
        <a:buSzPct val="7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228600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Univers Com 45 Light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Arial"/>
        </a:defRPr>
      </a:lvl2pPr>
      <a:lvl3pPr marL="685800" indent="-228600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Arial"/>
        </a:defRPr>
      </a:lvl3pPr>
      <a:lvl4pPr marL="914400" indent="-228587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Arial"/>
        </a:defRPr>
      </a:lvl4pPr>
      <a:lvl5pPr marL="1143000" indent="-228600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Arial"/>
        </a:defRPr>
      </a:lvl5pPr>
      <a:lvl6pPr marL="2514459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33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7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81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3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72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6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2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9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1914" y="142829"/>
            <a:ext cx="10893337" cy="964092"/>
          </a:xfrm>
          <a:prstGeom prst="rect">
            <a:avLst/>
          </a:prstGeom>
        </p:spPr>
        <p:txBody>
          <a:bodyPr vert="horz" lIns="91435" tIns="45717" rIns="91435" bIns="45717" rtlCol="0" anchor="ctr">
            <a:normAutofit/>
          </a:bodyPr>
          <a:lstStyle/>
          <a:p>
            <a:r>
              <a:rPr lang="en-US" dirty="0" err="1"/>
              <a:t>CustEd</a:t>
            </a:r>
            <a:r>
              <a:rPr lang="en-US" dirty="0"/>
              <a:t> Slides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7778" y="1121384"/>
            <a:ext cx="10887473" cy="4949008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71841" y="5106120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26365" y="7159279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95280" y="2035307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14208" y="4070613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319" y="6330951"/>
            <a:ext cx="608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prstClr val="black"/>
                </a:solidFill>
                <a:latin typeface="+mn-lt"/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221494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  <p:sldLayoutId id="2147483832" r:id="rId14"/>
    <p:sldLayoutId id="2147483833" r:id="rId15"/>
    <p:sldLayoutId id="2147483834" r:id="rId16"/>
  </p:sldLayoutIdLst>
  <p:txStyles>
    <p:titleStyle>
      <a:lvl1pPr algn="l" defTabSz="457174" rtl="0" eaLnBrk="1" latinLnBrk="0" hangingPunct="1">
        <a:spcBef>
          <a:spcPct val="0"/>
        </a:spcBef>
        <a:buNone/>
        <a:defRPr sz="3200" b="0" i="0" kern="1200" spc="-100">
          <a:solidFill>
            <a:schemeClr val="accent1"/>
          </a:solidFill>
          <a:latin typeface="+mn-lt"/>
          <a:ea typeface="+mj-ea"/>
          <a:cs typeface="Arial"/>
        </a:defRPr>
      </a:lvl1pPr>
    </p:titleStyle>
    <p:bodyStyle>
      <a:lvl1pPr marL="228600" indent="-228600" algn="l" defTabSz="457174" rtl="0" eaLnBrk="1" latinLnBrk="0" hangingPunct="1">
        <a:spcBef>
          <a:spcPts val="573"/>
        </a:spcBef>
        <a:buClr>
          <a:schemeClr val="bg1">
            <a:lumMod val="50000"/>
          </a:schemeClr>
        </a:buClr>
        <a:buSzPct val="7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228600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Univers Com 45 Light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Arial"/>
        </a:defRPr>
      </a:lvl2pPr>
      <a:lvl3pPr marL="685800" indent="-228600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Arial"/>
        </a:defRPr>
      </a:lvl3pPr>
      <a:lvl4pPr marL="914400" indent="-228587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Arial"/>
        </a:defRPr>
      </a:lvl4pPr>
      <a:lvl5pPr marL="1143000" indent="-228600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Arial"/>
        </a:defRPr>
      </a:lvl5pPr>
      <a:lvl6pPr marL="2514459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33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7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81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3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72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6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2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9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82000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  <p:sldLayoutId id="2147483848" r:id="rId13"/>
    <p:sldLayoutId id="2147483849" r:id="rId14"/>
    <p:sldLayoutId id="2147483850" r:id="rId15"/>
    <p:sldLayoutId id="2147483851" r:id="rId16"/>
    <p:sldLayoutId id="2147483852" r:id="rId17"/>
    <p:sldLayoutId id="2147483853" r:id="rId18"/>
    <p:sldLayoutId id="2147483854" r:id="rId19"/>
    <p:sldLayoutId id="2147483855" r:id="rId20"/>
    <p:sldLayoutId id="2147483856" r:id="rId21"/>
    <p:sldLayoutId id="2147483857" r:id="rId22"/>
    <p:sldLayoutId id="2147483858" r:id="rId23"/>
    <p:sldLayoutId id="2147483859" r:id="rId24"/>
    <p:sldLayoutId id="2147483860" r:id="rId25"/>
    <p:sldLayoutId id="2147483861" r:id="rId26"/>
    <p:sldLayoutId id="2147483862" r:id="rId27"/>
    <p:sldLayoutId id="2147483863" r:id="rId28"/>
    <p:sldLayoutId id="2147483864" r:id="rId29"/>
    <p:sldLayoutId id="2147483865" r:id="rId30"/>
    <p:sldLayoutId id="2147483866" r:id="rId31"/>
    <p:sldLayoutId id="2147483867" r:id="rId32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857352"/>
            <a:ext cx="12192000" cy="1143297"/>
          </a:xfrm>
          <a:prstGeom prst="rect">
            <a:avLst/>
          </a:prstGeom>
          <a:noFill/>
        </p:spPr>
        <p:txBody>
          <a:bodyPr vert="horz" lIns="0" tIns="43505" rIns="0" bIns="43505" rtlCol="0" anchor="ctr">
            <a:noAutofit/>
          </a:bodyPr>
          <a:lstStyle/>
          <a:p>
            <a:pPr marL="0" lvl="0" defTabSz="2315575" latinLnBrk="0"/>
            <a:r>
              <a:rPr lang="en-US" dirty="0"/>
              <a:t>Click to Edit Heading Text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908758" y="6611"/>
            <a:ext cx="10363375" cy="4801528"/>
          </a:xfrm>
          <a:prstGeom prst="rect">
            <a:avLst/>
          </a:prstGeom>
          <a:noFill/>
          <a:ln w="3175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>
              <a:solidFill>
                <a:srgbClr val="FFFFFF"/>
              </a:solidFill>
              <a:effectLst>
                <a:outerShdw blurRad="25400" dist="25400" dir="2700000" algn="tl" rotWithShape="0">
                  <a:srgbClr val="353945">
                    <a:lumMod val="75000"/>
                    <a:alpha val="4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14193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0" r:id="rId12"/>
    <p:sldLayoutId id="2147483881" r:id="rId13"/>
    <p:sldLayoutId id="2147483882" r:id="rId14"/>
    <p:sldLayoutId id="2147483883" r:id="rId15"/>
    <p:sldLayoutId id="2147483884" r:id="rId16"/>
    <p:sldLayoutId id="2147483885" r:id="rId17"/>
    <p:sldLayoutId id="2147483886" r:id="rId18"/>
    <p:sldLayoutId id="2147483887" r:id="rId19"/>
    <p:sldLayoutId id="2147483888" r:id="rId20"/>
    <p:sldLayoutId id="2147483889" r:id="rId21"/>
    <p:sldLayoutId id="2147483890" r:id="rId22"/>
    <p:sldLayoutId id="2147483891" r:id="rId23"/>
    <p:sldLayoutId id="2147483892" r:id="rId24"/>
    <p:sldLayoutId id="2147483893" r:id="rId25"/>
    <p:sldLayoutId id="2147483894" r:id="rId26"/>
    <p:sldLayoutId id="2147483895" r:id="rId27"/>
    <p:sldLayoutId id="2147483897" r:id="rId28"/>
    <p:sldLayoutId id="2147483898" r:id="rId29"/>
    <p:sldLayoutId id="2147483899" r:id="rId30"/>
    <p:sldLayoutId id="2147483900" r:id="rId31"/>
  </p:sldLayoutIdLst>
  <p:transition spd="slow"/>
  <p:txStyles>
    <p:titleStyle>
      <a:lvl1pPr algn="ctr" defTabSz="434170" rtl="0" eaLnBrk="1" fontAlgn="base" hangingPunct="1">
        <a:spcBef>
          <a:spcPct val="0"/>
        </a:spcBef>
        <a:spcAft>
          <a:spcPct val="0"/>
        </a:spcAft>
        <a:defRPr lang="en-US" sz="3467" b="0" i="0" u="none" kern="1200" spc="0" dirty="0">
          <a:solidFill>
            <a:schemeClr val="bg1"/>
          </a:solidFill>
          <a:effectLst/>
          <a:latin typeface="+mn-lt"/>
          <a:ea typeface="Univers Com 45 Light" charset="0"/>
          <a:cs typeface="Univers Com 45 Light" charset="0"/>
        </a:defRPr>
      </a:lvl1pPr>
      <a:lvl2pPr algn="ctr" defTabSz="434170" rtl="0" eaLnBrk="1" fontAlgn="base" hangingPunct="1">
        <a:spcBef>
          <a:spcPct val="0"/>
        </a:spcBef>
        <a:spcAft>
          <a:spcPct val="0"/>
        </a:spcAft>
        <a:defRPr sz="4025">
          <a:solidFill>
            <a:srgbClr val="FAF032"/>
          </a:solidFill>
          <a:latin typeface="Univers LT Std 45 Light" charset="0"/>
          <a:ea typeface="ＭＳ Ｐゴシック" charset="0"/>
        </a:defRPr>
      </a:lvl2pPr>
      <a:lvl3pPr algn="ctr" defTabSz="434170" rtl="0" eaLnBrk="1" fontAlgn="base" hangingPunct="1">
        <a:spcBef>
          <a:spcPct val="0"/>
        </a:spcBef>
        <a:spcAft>
          <a:spcPct val="0"/>
        </a:spcAft>
        <a:defRPr sz="4025">
          <a:solidFill>
            <a:srgbClr val="FAF032"/>
          </a:solidFill>
          <a:latin typeface="Univers LT Std 45 Light" charset="0"/>
          <a:ea typeface="ＭＳ Ｐゴシック" charset="0"/>
        </a:defRPr>
      </a:lvl3pPr>
      <a:lvl4pPr algn="ctr" defTabSz="434170" rtl="0" eaLnBrk="1" fontAlgn="base" hangingPunct="1">
        <a:spcBef>
          <a:spcPct val="0"/>
        </a:spcBef>
        <a:spcAft>
          <a:spcPct val="0"/>
        </a:spcAft>
        <a:defRPr sz="4025">
          <a:solidFill>
            <a:srgbClr val="FAF032"/>
          </a:solidFill>
          <a:latin typeface="Univers LT Std 45 Light" charset="0"/>
          <a:ea typeface="ＭＳ Ｐゴシック" charset="0"/>
        </a:defRPr>
      </a:lvl4pPr>
      <a:lvl5pPr algn="ctr" defTabSz="434170" rtl="0" eaLnBrk="1" fontAlgn="base" hangingPunct="1">
        <a:spcBef>
          <a:spcPct val="0"/>
        </a:spcBef>
        <a:spcAft>
          <a:spcPct val="0"/>
        </a:spcAft>
        <a:defRPr sz="4025">
          <a:solidFill>
            <a:srgbClr val="FAF032"/>
          </a:solidFill>
          <a:latin typeface="Univers LT Std 45 Light" charset="0"/>
          <a:ea typeface="ＭＳ Ｐゴシック" charset="0"/>
        </a:defRPr>
      </a:lvl5pPr>
      <a:lvl6pPr marL="339932" algn="ctr" defTabSz="434356" rtl="0" eaLnBrk="1" fontAlgn="base" hangingPunct="1">
        <a:spcBef>
          <a:spcPct val="0"/>
        </a:spcBef>
        <a:spcAft>
          <a:spcPct val="0"/>
        </a:spcAft>
        <a:defRPr sz="4025">
          <a:solidFill>
            <a:srgbClr val="FAF032"/>
          </a:solidFill>
          <a:latin typeface="Univers LT Std 45 Light" charset="0"/>
          <a:ea typeface="ＭＳ Ｐゴシック" charset="0"/>
        </a:defRPr>
      </a:lvl6pPr>
      <a:lvl7pPr marL="679862" algn="ctr" defTabSz="434356" rtl="0" eaLnBrk="1" fontAlgn="base" hangingPunct="1">
        <a:spcBef>
          <a:spcPct val="0"/>
        </a:spcBef>
        <a:spcAft>
          <a:spcPct val="0"/>
        </a:spcAft>
        <a:defRPr sz="4025">
          <a:solidFill>
            <a:srgbClr val="FAF032"/>
          </a:solidFill>
          <a:latin typeface="Univers LT Std 45 Light" charset="0"/>
          <a:ea typeface="ＭＳ Ｐゴシック" charset="0"/>
        </a:defRPr>
      </a:lvl7pPr>
      <a:lvl8pPr marL="1019793" algn="ctr" defTabSz="434356" rtl="0" eaLnBrk="1" fontAlgn="base" hangingPunct="1">
        <a:spcBef>
          <a:spcPct val="0"/>
        </a:spcBef>
        <a:spcAft>
          <a:spcPct val="0"/>
        </a:spcAft>
        <a:defRPr sz="4025">
          <a:solidFill>
            <a:srgbClr val="FAF032"/>
          </a:solidFill>
          <a:latin typeface="Univers LT Std 45 Light" charset="0"/>
          <a:ea typeface="ＭＳ Ｐゴシック" charset="0"/>
        </a:defRPr>
      </a:lvl8pPr>
      <a:lvl9pPr marL="1359725" algn="ctr" defTabSz="434356" rtl="0" eaLnBrk="1" fontAlgn="base" hangingPunct="1">
        <a:spcBef>
          <a:spcPct val="0"/>
        </a:spcBef>
        <a:spcAft>
          <a:spcPct val="0"/>
        </a:spcAft>
        <a:defRPr sz="4025">
          <a:solidFill>
            <a:srgbClr val="FAF032"/>
          </a:solidFill>
          <a:latin typeface="Univers LT Std 45 Light" charset="0"/>
          <a:ea typeface="ＭＳ Ｐゴシック" charset="0"/>
        </a:defRPr>
      </a:lvl9pPr>
    </p:titleStyle>
    <p:bodyStyle>
      <a:lvl1pPr marL="325429" indent="-325429" algn="l" defTabSz="43417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051" kern="1200">
          <a:solidFill>
            <a:srgbClr val="F5F5F5"/>
          </a:solidFill>
          <a:latin typeface="Univers LT Std 45 Light"/>
          <a:ea typeface="ＭＳ Ｐゴシック" charset="0"/>
          <a:cs typeface="Univers LT Std 55"/>
        </a:defRPr>
      </a:lvl1pPr>
      <a:lvl2pPr marL="706817" indent="-271456" algn="l" defTabSz="43417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675" kern="1200">
          <a:solidFill>
            <a:srgbClr val="F5F5F5"/>
          </a:solidFill>
          <a:latin typeface="Univers LT Std 45 Light"/>
          <a:ea typeface="ＭＳ Ｐゴシック" charset="0"/>
          <a:cs typeface="Univers LT Std 55"/>
        </a:defRPr>
      </a:lvl2pPr>
      <a:lvl3pPr marL="1088203" indent="-217085" algn="l" defTabSz="43417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300" kern="1200">
          <a:solidFill>
            <a:srgbClr val="F5F5F5"/>
          </a:solidFill>
          <a:latin typeface="Univers LT Std 45 Light"/>
          <a:ea typeface="ＭＳ Ｐゴシック" charset="0"/>
          <a:cs typeface="Univers LT Std 55"/>
        </a:defRPr>
      </a:lvl3pPr>
      <a:lvl4pPr marL="1523565" indent="-217085" algn="l" defTabSz="43417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925" kern="1200">
          <a:solidFill>
            <a:srgbClr val="F5F5F5"/>
          </a:solidFill>
          <a:latin typeface="Univers LT Std 45 Light"/>
          <a:ea typeface="ＭＳ Ｐゴシック" charset="0"/>
          <a:cs typeface="Univers LT Std 55"/>
        </a:defRPr>
      </a:lvl4pPr>
      <a:lvl5pPr marL="1958132" indent="-217085" algn="l" defTabSz="43417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925" kern="1200">
          <a:solidFill>
            <a:srgbClr val="F5F5F5"/>
          </a:solidFill>
          <a:latin typeface="Univers LT Std 45 Light"/>
          <a:ea typeface="ＭＳ Ｐゴシック" charset="0"/>
          <a:cs typeface="Univers LT Std 55"/>
        </a:defRPr>
      </a:lvl5pPr>
      <a:lvl6pPr marL="2394659" indent="-217697" algn="l" defTabSz="435392" rtl="0" eaLnBrk="1" latinLnBrk="0" hangingPunct="1">
        <a:spcBef>
          <a:spcPct val="20000"/>
        </a:spcBef>
        <a:buFont typeface="Arial"/>
        <a:buChar char="•"/>
        <a:defRPr sz="1925" kern="1200">
          <a:solidFill>
            <a:schemeClr val="tx1"/>
          </a:solidFill>
          <a:latin typeface="+mn-lt"/>
          <a:ea typeface="+mn-ea"/>
          <a:cs typeface="+mn-cs"/>
        </a:defRPr>
      </a:lvl6pPr>
      <a:lvl7pPr marL="2830052" indent="-217697" algn="l" defTabSz="435392" rtl="0" eaLnBrk="1" latinLnBrk="0" hangingPunct="1">
        <a:spcBef>
          <a:spcPct val="20000"/>
        </a:spcBef>
        <a:buFont typeface="Arial"/>
        <a:buChar char="•"/>
        <a:defRPr sz="1925" kern="1200">
          <a:solidFill>
            <a:schemeClr val="tx1"/>
          </a:solidFill>
          <a:latin typeface="+mn-lt"/>
          <a:ea typeface="+mn-ea"/>
          <a:cs typeface="+mn-cs"/>
        </a:defRPr>
      </a:lvl7pPr>
      <a:lvl8pPr marL="3265446" indent="-217697" algn="l" defTabSz="435392" rtl="0" eaLnBrk="1" latinLnBrk="0" hangingPunct="1">
        <a:spcBef>
          <a:spcPct val="20000"/>
        </a:spcBef>
        <a:buFont typeface="Arial"/>
        <a:buChar char="•"/>
        <a:defRPr sz="1925" kern="1200">
          <a:solidFill>
            <a:schemeClr val="tx1"/>
          </a:solidFill>
          <a:latin typeface="+mn-lt"/>
          <a:ea typeface="+mn-ea"/>
          <a:cs typeface="+mn-cs"/>
        </a:defRPr>
      </a:lvl8pPr>
      <a:lvl9pPr marL="3700838" indent="-217697" algn="l" defTabSz="435392" rtl="0" eaLnBrk="1" latinLnBrk="0" hangingPunct="1">
        <a:spcBef>
          <a:spcPct val="20000"/>
        </a:spcBef>
        <a:buFont typeface="Arial"/>
        <a:buChar char="•"/>
        <a:defRPr sz="19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5392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0785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06178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41571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76964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12357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47749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83142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466">
          <p15:clr>
            <a:srgbClr val="F26B43"/>
          </p15:clr>
        </p15:guide>
        <p15:guide id="4" orient="horz" pos="2770">
          <p15:clr>
            <a:srgbClr val="F26B43"/>
          </p15:clr>
        </p15:guide>
        <p15:guide id="5" pos="285">
          <p15:clr>
            <a:srgbClr val="F26B43"/>
          </p15:clr>
        </p15:guide>
        <p15:guide id="6" pos="547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frank.chen@ecloudvalley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4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B1314205-E8ED-4EAA-9F62-302AF6F0B4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494" y="5113616"/>
            <a:ext cx="9144000" cy="929831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Calibri Light" panose="020F0302020204030204" pitchFamily="34" charset="0"/>
                <a:cs typeface="Calibri Light" panose="020F0302020204030204" pitchFamily="34" charset="0"/>
              </a:rPr>
              <a:t>2022/1/24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D8F4B758-2E87-4939-9403-61D3E3338A23}"/>
              </a:ext>
            </a:extLst>
          </p:cNvPr>
          <p:cNvSpPr txBox="1">
            <a:spLocks/>
          </p:cNvSpPr>
          <p:nvPr/>
        </p:nvSpPr>
        <p:spPr>
          <a:xfrm>
            <a:off x="534894" y="3302000"/>
            <a:ext cx="10666506" cy="15274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n-lt"/>
                <a:ea typeface="Apple Braille" charset="0"/>
                <a:cs typeface="Apple Braille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rPr>
              <a:t>LabVIEW Lesson Day1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rPr>
              <a:t>Joe Kao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rPr>
              <a:t>Application engineer, </a:t>
            </a:r>
            <a:r>
              <a:rPr kumimoji="0" lang="en-US" altLang="zh-TW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rPr>
              <a:t>eCloudValley</a:t>
            </a:r>
            <a:endParaRPr kumimoji="0" lang="zh-TW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283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1F4CBD-4D90-4EF2-ABC4-926897FBF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Exercise</a:t>
            </a:r>
            <a:br>
              <a:rPr lang="en-US" altLang="zh-TW" dirty="0"/>
            </a:br>
            <a:r>
              <a:rPr lang="en-US" altLang="zh-TW" dirty="0"/>
              <a:t>Temperature Warnings with Error Handling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F67F9C-CCED-48CD-A955-05058323F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758" y="1394950"/>
            <a:ext cx="7907000" cy="4068099"/>
          </a:xfrm>
        </p:spPr>
        <p:txBody>
          <a:bodyPr/>
          <a:lstStyle/>
          <a:p>
            <a:r>
              <a:rPr lang="zh-TW" altLang="en-US" dirty="0"/>
              <a:t>打開</a:t>
            </a:r>
            <a:r>
              <a:rPr lang="en-US" altLang="zh-TW" dirty="0"/>
              <a:t>Weather </a:t>
            </a:r>
            <a:r>
              <a:rPr lang="en-US" altLang="zh-TW" dirty="0" err="1"/>
              <a:t>Warning.Ivproj</a:t>
            </a:r>
            <a:endParaRPr lang="en-US" altLang="zh-TW" dirty="0"/>
          </a:p>
          <a:p>
            <a:r>
              <a:rPr lang="zh-TW" altLang="en-US" dirty="0"/>
              <a:t>打開</a:t>
            </a:r>
            <a:r>
              <a:rPr lang="en-US" altLang="zh-TW" dirty="0"/>
              <a:t>Temperature Warning.vi</a:t>
            </a:r>
          </a:p>
          <a:p>
            <a:r>
              <a:rPr lang="zh-TW" altLang="en-US" dirty="0"/>
              <a:t>打開</a:t>
            </a:r>
            <a:r>
              <a:rPr lang="en-US" altLang="zh-TW" dirty="0"/>
              <a:t>Block Diagram</a:t>
            </a:r>
            <a:r>
              <a:rPr lang="zh-TW" altLang="en-US" dirty="0"/>
              <a:t>建立</a:t>
            </a:r>
            <a:r>
              <a:rPr lang="en-US" altLang="zh-TW" dirty="0"/>
              <a:t>Weather Data Cluster</a:t>
            </a:r>
            <a:r>
              <a:rPr lang="zh-TW" altLang="en-US" dirty="0"/>
              <a:t>並</a:t>
            </a:r>
            <a:r>
              <a:rPr lang="en-US" altLang="zh-TW" dirty="0"/>
              <a:t>Make Typedef</a:t>
            </a:r>
            <a:r>
              <a:rPr lang="zh-TW" altLang="en-US" dirty="0"/>
              <a:t>後儲存</a:t>
            </a:r>
            <a:endParaRPr lang="en-US" altLang="zh-TW" dirty="0"/>
          </a:p>
          <a:p>
            <a:r>
              <a:rPr lang="en-US" altLang="zh-TW" dirty="0"/>
              <a:t>Unbundle by name</a:t>
            </a:r>
            <a:r>
              <a:rPr lang="zh-TW" altLang="en-US" dirty="0"/>
              <a:t>取出</a:t>
            </a:r>
            <a:r>
              <a:rPr lang="en-US" altLang="zh-TW" dirty="0"/>
              <a:t>Cluster</a:t>
            </a:r>
            <a:r>
              <a:rPr lang="zh-TW" altLang="en-US" dirty="0"/>
              <a:t>內參數</a:t>
            </a:r>
            <a:endParaRPr lang="en-US" altLang="zh-TW" dirty="0"/>
          </a:p>
          <a:p>
            <a:r>
              <a:rPr lang="zh-TW" altLang="en-US" dirty="0"/>
              <a:t>加上</a:t>
            </a:r>
            <a:r>
              <a:rPr lang="en-US" altLang="zh-TW" dirty="0"/>
              <a:t>Case Structure(Error, Max Temp&lt;Min Temp?)</a:t>
            </a:r>
          </a:p>
          <a:p>
            <a:r>
              <a:rPr lang="zh-TW" altLang="en-US" dirty="0"/>
              <a:t>完成各</a:t>
            </a:r>
            <a:r>
              <a:rPr lang="en-US" altLang="zh-TW" dirty="0"/>
              <a:t>Case</a:t>
            </a:r>
            <a:r>
              <a:rPr lang="zh-TW" altLang="en-US" dirty="0"/>
              <a:t>端點</a:t>
            </a:r>
          </a:p>
        </p:txBody>
      </p:sp>
    </p:spTree>
    <p:extLst>
      <p:ext uri="{BB962C8B-B14F-4D97-AF65-F5344CB8AC3E}">
        <p14:creationId xmlns:p14="http://schemas.microsoft.com/office/powerpoint/2010/main" val="3032834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9DBE08-64C2-4598-9AA7-616E6C9C6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242" y="365125"/>
            <a:ext cx="2128158" cy="1325563"/>
          </a:xfrm>
        </p:spPr>
        <p:txBody>
          <a:bodyPr/>
          <a:lstStyle/>
          <a:p>
            <a:r>
              <a:rPr lang="en-US" altLang="zh-TW" dirty="0"/>
              <a:t>Exercise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1144BA1-C3B3-49CB-BC20-A1721CE90F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6"/>
          <a:stretch/>
        </p:blipFill>
        <p:spPr>
          <a:xfrm>
            <a:off x="1015999" y="1490532"/>
            <a:ext cx="9093201" cy="41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69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9E9AE5-2B3A-4572-9802-BD4F96BB4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dirty="0"/>
              <a:t>B. Event-Driven Programming</a:t>
            </a:r>
            <a:endParaRPr lang="zh-TW" alt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C553A7C-1E12-4244-B46D-21E0B5F8D7A3}"/>
              </a:ext>
            </a:extLst>
          </p:cNvPr>
          <p:cNvSpPr txBox="1">
            <a:spLocks/>
          </p:cNvSpPr>
          <p:nvPr/>
        </p:nvSpPr>
        <p:spPr>
          <a:xfrm>
            <a:off x="310242" y="1690688"/>
            <a:ext cx="10904098" cy="5866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Recognize basic features and functionality of event structures.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D1EC2450-5096-4FD4-A5C4-D0C6B9E4CA3C}"/>
              </a:ext>
            </a:extLst>
          </p:cNvPr>
          <p:cNvSpPr txBox="1">
            <a:spLocks/>
          </p:cNvSpPr>
          <p:nvPr/>
        </p:nvSpPr>
        <p:spPr>
          <a:xfrm>
            <a:off x="675736" y="3352800"/>
            <a:ext cx="4541808" cy="18145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Event-Driven Scenario</a:t>
            </a:r>
          </a:p>
          <a:p>
            <a:r>
              <a:rPr lang="en-US" dirty="0"/>
              <a:t>Polling Versus Events</a:t>
            </a:r>
          </a:p>
          <a:p>
            <a:r>
              <a:rPr lang="en-US" dirty="0"/>
              <a:t>Event-Driven Programming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A257D6B-9DD4-473F-A97D-C662A9B24042}"/>
              </a:ext>
            </a:extLst>
          </p:cNvPr>
          <p:cNvSpPr txBox="1">
            <a:spLocks/>
          </p:cNvSpPr>
          <p:nvPr/>
        </p:nvSpPr>
        <p:spPr>
          <a:xfrm>
            <a:off x="5398389" y="3352800"/>
            <a:ext cx="4541808" cy="18145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Configuring the Event Structure</a:t>
            </a:r>
          </a:p>
          <a:p>
            <a:r>
              <a:rPr lang="en-US" dirty="0"/>
              <a:t>Caveats and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513231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AA2163-F025-4F7D-82BD-C22D2E7CA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Demonstration</a:t>
            </a:r>
            <a:br>
              <a:rPr lang="en-US" altLang="zh-TW" dirty="0"/>
            </a:br>
            <a:r>
              <a:rPr lang="en-US" altLang="zh-TW" dirty="0"/>
              <a:t>Event-Driven Scenario</a:t>
            </a:r>
            <a:endParaRPr lang="zh-TW" altLang="en-US" dirty="0"/>
          </a:p>
        </p:txBody>
      </p:sp>
      <p:pic>
        <p:nvPicPr>
          <p:cNvPr id="4" name="Picture 3" descr="loc_fp_event.png">
            <a:extLst>
              <a:ext uri="{FF2B5EF4-FFF2-40B4-BE49-F238E27FC236}">
                <a16:creationId xmlns:a16="http://schemas.microsoft.com/office/drawing/2014/main" id="{BF16A579-C138-44EE-8AA8-37589CF96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49475" y="2198668"/>
            <a:ext cx="5876025" cy="387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21355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05C04A-8006-497A-A7DA-7FA7F8FFC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Polling Versus Events</a:t>
            </a:r>
            <a:endParaRPr lang="zh-TW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6DF2682-8B27-4AE6-BBD4-7092A6FFBB09}"/>
              </a:ext>
            </a:extLst>
          </p:cNvPr>
          <p:cNvSpPr txBox="1">
            <a:spLocks/>
          </p:cNvSpPr>
          <p:nvPr/>
        </p:nvSpPr>
        <p:spPr>
          <a:xfrm>
            <a:off x="889979" y="1628774"/>
            <a:ext cx="1385642" cy="5381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</a:pPr>
            <a:r>
              <a:rPr lang="en-US" dirty="0"/>
              <a:t>Polling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67D9A2A-29A1-482C-ACC1-97AC5567B716}"/>
              </a:ext>
            </a:extLst>
          </p:cNvPr>
          <p:cNvSpPr txBox="1">
            <a:spLocks/>
          </p:cNvSpPr>
          <p:nvPr/>
        </p:nvSpPr>
        <p:spPr>
          <a:xfrm>
            <a:off x="6481482" y="1690688"/>
            <a:ext cx="1385642" cy="3903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</a:pPr>
            <a:r>
              <a:rPr lang="en-US" dirty="0"/>
              <a:t>Events</a:t>
            </a:r>
          </a:p>
        </p:txBody>
      </p:sp>
      <p:pic>
        <p:nvPicPr>
          <p:cNvPr id="6" name="Embedded Image" descr="loc_bd_Event-driven Scenario (Event Method).png">
            <a:extLst>
              <a:ext uri="{FF2B5EF4-FFF2-40B4-BE49-F238E27FC236}">
                <a16:creationId xmlns:a16="http://schemas.microsoft.com/office/drawing/2014/main" id="{653D7FE6-D40D-4F26-8068-3DCE0D45972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48233" y="2186380"/>
            <a:ext cx="4894479" cy="3872215"/>
          </a:xfrm>
          <a:prstGeom prst="rect">
            <a:avLst/>
          </a:prstGeom>
        </p:spPr>
      </p:pic>
      <p:pic>
        <p:nvPicPr>
          <p:cNvPr id="7" name="Embedded Image" descr="loc_bd_Event-driven Scenario (Polling Method).png">
            <a:extLst>
              <a:ext uri="{FF2B5EF4-FFF2-40B4-BE49-F238E27FC236}">
                <a16:creationId xmlns:a16="http://schemas.microsoft.com/office/drawing/2014/main" id="{89DB5CD1-670C-493F-905E-DD4B0301D7A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9978" y="2186381"/>
            <a:ext cx="3923759" cy="38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995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C49FAE-251E-47FA-B9BD-00CA940DD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Configuring the Event Structure</a:t>
            </a:r>
            <a:endParaRPr lang="zh-TW" altLang="en-US" dirty="0"/>
          </a:p>
        </p:txBody>
      </p:sp>
      <p:pic>
        <p:nvPicPr>
          <p:cNvPr id="4" name="Embedded Image" descr="loc_bd_EventStructureParts.bmp">
            <a:extLst>
              <a:ext uri="{FF2B5EF4-FFF2-40B4-BE49-F238E27FC236}">
                <a16:creationId xmlns:a16="http://schemas.microsoft.com/office/drawing/2014/main" id="{76CC3E66-D1A7-435D-8840-65196C46458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6400" y="1721762"/>
            <a:ext cx="4910129" cy="2989448"/>
          </a:xfrm>
          <a:prstGeom prst="rect">
            <a:avLst/>
          </a:prstGeom>
        </p:spPr>
      </p:pic>
      <p:pic>
        <p:nvPicPr>
          <p:cNvPr id="5" name="Embedded Image" descr="loc_env_EventStructurePopupSelection.bmp">
            <a:extLst>
              <a:ext uri="{FF2B5EF4-FFF2-40B4-BE49-F238E27FC236}">
                <a16:creationId xmlns:a16="http://schemas.microsoft.com/office/drawing/2014/main" id="{77B7C594-6AC8-46A1-A8E0-14897788449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51351" y="1497039"/>
            <a:ext cx="3231349" cy="5167312"/>
          </a:xfrm>
          <a:prstGeom prst="rect">
            <a:avLst/>
          </a:prstGeom>
        </p:spPr>
      </p:pic>
      <p:sp>
        <p:nvSpPr>
          <p:cNvPr id="6" name="Rectangle 14">
            <a:extLst>
              <a:ext uri="{FF2B5EF4-FFF2-40B4-BE49-F238E27FC236}">
                <a16:creationId xmlns:a16="http://schemas.microsoft.com/office/drawing/2014/main" id="{F83C2E08-D028-427C-8127-5EF4CF204A6E}"/>
              </a:ext>
            </a:extLst>
          </p:cNvPr>
          <p:cNvSpPr/>
          <p:nvPr/>
        </p:nvSpPr>
        <p:spPr>
          <a:xfrm>
            <a:off x="6749973" y="3915961"/>
            <a:ext cx="3034107" cy="329468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997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B4EAF-CEAE-40F8-99B7-A49BA82E9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Edit Events Dialog Box</a:t>
            </a:r>
            <a:endParaRPr lang="zh-TW" altLang="en-US" dirty="0"/>
          </a:p>
        </p:txBody>
      </p:sp>
      <p:pic>
        <p:nvPicPr>
          <p:cNvPr id="4" name="Picture 4" descr="loc_env_EventDialogNumericEvent.bmp">
            <a:extLst>
              <a:ext uri="{FF2B5EF4-FFF2-40B4-BE49-F238E27FC236}">
                <a16:creationId xmlns:a16="http://schemas.microsoft.com/office/drawing/2014/main" id="{9F4F286A-2B69-44CE-80E4-CD50B0DAF9B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43942" y="1792333"/>
            <a:ext cx="5693229" cy="415755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50FB0CA-5ABE-4377-9B7C-B1AE419E4F5D}"/>
              </a:ext>
            </a:extLst>
          </p:cNvPr>
          <p:cNvSpPr txBox="1">
            <a:spLocks/>
          </p:cNvSpPr>
          <p:nvPr/>
        </p:nvSpPr>
        <p:spPr bwMode="auto">
          <a:xfrm>
            <a:off x="9165771" y="2066970"/>
            <a:ext cx="1219200" cy="295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l" eaLnBrk="1" hangingPunct="1">
              <a:spcBef>
                <a:spcPct val="20000"/>
              </a:spcBef>
              <a:tabLst>
                <a:tab pos="1539875" algn="l"/>
              </a:tabLst>
            </a:pPr>
            <a:r>
              <a:rPr lang="en-US" sz="2000" b="0" kern="0" dirty="0">
                <a:solidFill>
                  <a:schemeClr val="tx1"/>
                </a:solidFill>
                <a:latin typeface="+mn-lt"/>
              </a:rPr>
              <a:t>Events</a:t>
            </a:r>
            <a:endParaRPr kumimoji="0" lang="en-US" sz="2000" b="0" u="none" strike="noStrike" kern="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Straight Arrow Connector 9">
            <a:extLst>
              <a:ext uri="{FF2B5EF4-FFF2-40B4-BE49-F238E27FC236}">
                <a16:creationId xmlns:a16="http://schemas.microsoft.com/office/drawing/2014/main" id="{90E67186-81BB-48CF-9E6A-5C4242A0FA42}"/>
              </a:ext>
            </a:extLst>
          </p:cNvPr>
          <p:cNvCxnSpPr/>
          <p:nvPr/>
        </p:nvCxnSpPr>
        <p:spPr bwMode="auto">
          <a:xfrm flipH="1">
            <a:off x="8251371" y="2371770"/>
            <a:ext cx="1524000" cy="91440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36F809-14BB-4DC3-9737-EDBB1CBA54C8}"/>
              </a:ext>
            </a:extLst>
          </p:cNvPr>
          <p:cNvSpPr txBox="1">
            <a:spLocks/>
          </p:cNvSpPr>
          <p:nvPr/>
        </p:nvSpPr>
        <p:spPr bwMode="auto">
          <a:xfrm>
            <a:off x="1317171" y="4240258"/>
            <a:ext cx="20574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l" eaLnBrk="1" hangingPunct="1">
              <a:spcBef>
                <a:spcPct val="20000"/>
              </a:spcBef>
              <a:tabLst>
                <a:tab pos="1539875" algn="l"/>
              </a:tabLst>
            </a:pPr>
            <a:r>
              <a:rPr lang="en-US" sz="2000" b="0" kern="0" dirty="0">
                <a:solidFill>
                  <a:schemeClr val="tx1"/>
                </a:solidFill>
                <a:latin typeface="+mn-lt"/>
              </a:rPr>
              <a:t>Event Sources</a:t>
            </a:r>
            <a:endParaRPr kumimoji="0" lang="en-US" sz="2000" b="0" i="0" u="none" strike="noStrike" kern="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B04251-880B-4350-9DE5-102834A987D6}"/>
              </a:ext>
            </a:extLst>
          </p:cNvPr>
          <p:cNvSpPr txBox="1">
            <a:spLocks/>
          </p:cNvSpPr>
          <p:nvPr/>
        </p:nvSpPr>
        <p:spPr bwMode="auto">
          <a:xfrm>
            <a:off x="1012371" y="2097133"/>
            <a:ext cx="2362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l" eaLnBrk="1" hangingPunct="1">
              <a:spcBef>
                <a:spcPct val="20000"/>
              </a:spcBef>
              <a:tabLst>
                <a:tab pos="1539875" algn="l"/>
              </a:tabLst>
            </a:pPr>
            <a:r>
              <a:rPr lang="en-US" sz="2000" b="0" kern="0" dirty="0">
                <a:solidFill>
                  <a:schemeClr val="tx1"/>
                </a:solidFill>
                <a:latin typeface="+mn-lt"/>
              </a:rPr>
              <a:t>Configured Events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9" name="Straight Arrow Connector 15">
            <a:extLst>
              <a:ext uri="{FF2B5EF4-FFF2-40B4-BE49-F238E27FC236}">
                <a16:creationId xmlns:a16="http://schemas.microsoft.com/office/drawing/2014/main" id="{3117ECD2-B31F-40CD-99F8-CEF3A03F976B}"/>
              </a:ext>
            </a:extLst>
          </p:cNvPr>
          <p:cNvCxnSpPr>
            <a:stCxn id="8" idx="2"/>
          </p:cNvCxnSpPr>
          <p:nvPr/>
        </p:nvCxnSpPr>
        <p:spPr bwMode="auto">
          <a:xfrm>
            <a:off x="2193471" y="2478133"/>
            <a:ext cx="1333500" cy="22860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28">
            <a:extLst>
              <a:ext uri="{FF2B5EF4-FFF2-40B4-BE49-F238E27FC236}">
                <a16:creationId xmlns:a16="http://schemas.microsoft.com/office/drawing/2014/main" id="{78B9FDD6-C3F0-49F2-B72A-16877148881B}"/>
              </a:ext>
            </a:extLst>
          </p:cNvPr>
          <p:cNvCxnSpPr/>
          <p:nvPr/>
        </p:nvCxnSpPr>
        <p:spPr bwMode="auto">
          <a:xfrm flipV="1">
            <a:off x="3145971" y="3706858"/>
            <a:ext cx="2286000" cy="76200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151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8EDB04-0F8F-47E1-AFCC-C5CC74FF5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Notify and Filter Events</a:t>
            </a:r>
            <a:endParaRPr lang="zh-TW" altLang="en-US" dirty="0"/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AC0F73F0-E04F-48AD-8D6A-B85389B5F107}"/>
              </a:ext>
            </a:extLst>
          </p:cNvPr>
          <p:cNvSpPr txBox="1">
            <a:spLocks/>
          </p:cNvSpPr>
          <p:nvPr/>
        </p:nvSpPr>
        <p:spPr>
          <a:xfrm>
            <a:off x="5029200" y="1962603"/>
            <a:ext cx="5450114" cy="36004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2025" indent="-174625">
              <a:spcBef>
                <a:spcPct val="20000"/>
              </a:spcBef>
              <a:buFont typeface="Arial"/>
              <a:buNone/>
              <a:tabLst>
                <a:tab pos="914400" algn="l"/>
              </a:tabLst>
            </a:pPr>
            <a:r>
              <a:rPr lang="en-US" kern="0" dirty="0">
                <a:solidFill>
                  <a:srgbClr val="000000"/>
                </a:solidFill>
              </a:rPr>
              <a:t>Notify Events </a:t>
            </a:r>
          </a:p>
          <a:p>
            <a:pPr marL="962025" indent="-174625">
              <a:spcBef>
                <a:spcPct val="20000"/>
              </a:spcBef>
              <a:buFont typeface="Arial"/>
              <a:buNone/>
              <a:tabLst>
                <a:tab pos="914400" algn="l"/>
              </a:tabLst>
            </a:pPr>
            <a:r>
              <a:rPr lang="en-US" kern="0" dirty="0">
                <a:solidFill>
                  <a:srgbClr val="000000"/>
                </a:solidFill>
              </a:rPr>
              <a:t>(</a:t>
            </a:r>
            <a:r>
              <a:rPr lang="en-US" kern="0" dirty="0">
                <a:solidFill>
                  <a:srgbClr val="037C03"/>
                </a:solidFill>
              </a:rPr>
              <a:t>green</a:t>
            </a:r>
            <a:r>
              <a:rPr lang="en-US" kern="0" dirty="0">
                <a:solidFill>
                  <a:srgbClr val="000000"/>
                </a:solidFill>
              </a:rPr>
              <a:t> arrow)</a:t>
            </a:r>
            <a:br>
              <a:rPr lang="en-US" kern="0" dirty="0">
                <a:solidFill>
                  <a:srgbClr val="000000"/>
                </a:solidFill>
              </a:rPr>
            </a:br>
            <a:endParaRPr lang="en-US" kern="0" dirty="0">
              <a:solidFill>
                <a:srgbClr val="000000"/>
              </a:solidFill>
            </a:endParaRPr>
          </a:p>
          <a:p>
            <a:pPr marL="971550" indent="-174625">
              <a:spcBef>
                <a:spcPct val="20000"/>
              </a:spcBef>
              <a:buFont typeface="Arial"/>
              <a:buNone/>
              <a:tabLst>
                <a:tab pos="914400" algn="l"/>
              </a:tabLst>
            </a:pPr>
            <a:endParaRPr lang="en-US" kern="0" dirty="0">
              <a:solidFill>
                <a:srgbClr val="000000"/>
              </a:solidFill>
            </a:endParaRPr>
          </a:p>
          <a:p>
            <a:pPr marL="741363" indent="-6350">
              <a:spcBef>
                <a:spcPct val="20000"/>
              </a:spcBef>
              <a:buFont typeface="Arial"/>
              <a:buNone/>
            </a:pPr>
            <a:r>
              <a:rPr lang="en-US" kern="0" dirty="0">
                <a:solidFill>
                  <a:srgbClr val="000000"/>
                </a:solidFill>
              </a:rPr>
              <a:t>	Filter Events </a:t>
            </a:r>
          </a:p>
          <a:p>
            <a:pPr marL="741363" indent="-6350">
              <a:spcBef>
                <a:spcPct val="20000"/>
              </a:spcBef>
              <a:buFont typeface="Arial"/>
              <a:buNone/>
            </a:pPr>
            <a:r>
              <a:rPr lang="en-US" kern="0" dirty="0">
                <a:solidFill>
                  <a:srgbClr val="000000"/>
                </a:solidFill>
              </a:rPr>
              <a:t>(</a:t>
            </a:r>
            <a:r>
              <a:rPr lang="en-US" kern="0" dirty="0">
                <a:solidFill>
                  <a:srgbClr val="F40000"/>
                </a:solidFill>
              </a:rPr>
              <a:t>red</a:t>
            </a:r>
            <a:r>
              <a:rPr lang="en-US" kern="0" dirty="0">
                <a:solidFill>
                  <a:srgbClr val="000000"/>
                </a:solidFill>
              </a:rPr>
              <a:t> arrow)</a:t>
            </a:r>
          </a:p>
          <a:p>
            <a:endParaRPr lang="en-US" dirty="0"/>
          </a:p>
        </p:txBody>
      </p:sp>
      <p:pic>
        <p:nvPicPr>
          <p:cNvPr id="5" name="Picture 8" descr="loc_env_EventsList.bmp">
            <a:extLst>
              <a:ext uri="{FF2B5EF4-FFF2-40B4-BE49-F238E27FC236}">
                <a16:creationId xmlns:a16="http://schemas.microsoft.com/office/drawing/2014/main" id="{9210DDDC-4B0D-4234-A320-88903033FB7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3500" y="1512443"/>
            <a:ext cx="2971800" cy="4500769"/>
          </a:xfrm>
          <a:prstGeom prst="rect">
            <a:avLst/>
          </a:prstGeom>
        </p:spPr>
      </p:pic>
      <p:sp>
        <p:nvSpPr>
          <p:cNvPr id="6" name="AutoShape 4">
            <a:extLst>
              <a:ext uri="{FF2B5EF4-FFF2-40B4-BE49-F238E27FC236}">
                <a16:creationId xmlns:a16="http://schemas.microsoft.com/office/drawing/2014/main" id="{1E55C9EC-63BC-43B9-83AB-811BA2F9F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5183" y="2274207"/>
            <a:ext cx="666750" cy="202406"/>
          </a:xfrm>
          <a:prstGeom prst="rightArrow">
            <a:avLst>
              <a:gd name="adj1" fmla="val 50000"/>
              <a:gd name="adj2" fmla="val 61765"/>
            </a:avLst>
          </a:prstGeom>
          <a:solidFill>
            <a:srgbClr val="009900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B63F4B57-2F5B-45CE-81AE-375EB819D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5183" y="3824401"/>
            <a:ext cx="666750" cy="202406"/>
          </a:xfrm>
          <a:prstGeom prst="rightArrow">
            <a:avLst>
              <a:gd name="adj1" fmla="val 50000"/>
              <a:gd name="adj2" fmla="val 61765"/>
            </a:avLst>
          </a:prstGeom>
          <a:solidFill>
            <a:srgbClr val="CC3300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965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1F2EFA-9E78-4B97-91DC-04E564E51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0062"/>
            <a:ext cx="12070444" cy="1325563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Exercise</a:t>
            </a:r>
            <a:br>
              <a:rPr lang="en-US" altLang="zh-TW" dirty="0"/>
            </a:br>
            <a:r>
              <a:rPr lang="en-US" altLang="zh-TW" dirty="0"/>
              <a:t>Converting a Polling Design to an Event Structure Design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233AAA-81F4-4635-9256-55D397767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開啟</a:t>
            </a:r>
            <a:r>
              <a:rPr lang="en-US" altLang="zh-TW" dirty="0"/>
              <a:t>Polling.vi</a:t>
            </a:r>
            <a:r>
              <a:rPr lang="zh-TW" altLang="en-US" dirty="0"/>
              <a:t>，另存為</a:t>
            </a:r>
            <a:r>
              <a:rPr lang="en-US" altLang="zh-TW" dirty="0"/>
              <a:t>UI_EventHandler.vi</a:t>
            </a:r>
          </a:p>
          <a:p>
            <a:r>
              <a:rPr lang="zh-TW" altLang="en-US" dirty="0"/>
              <a:t>建立一個</a:t>
            </a:r>
            <a:r>
              <a:rPr lang="en-US" altLang="zh-TW" dirty="0"/>
              <a:t>Event Structure</a:t>
            </a:r>
          </a:p>
          <a:p>
            <a:pPr lvl="1"/>
            <a:r>
              <a:rPr lang="zh-TW" altLang="en-US" dirty="0"/>
              <a:t>設定</a:t>
            </a:r>
            <a:r>
              <a:rPr lang="en-US" altLang="zh-TW" dirty="0"/>
              <a:t>STOP Event</a:t>
            </a:r>
            <a:r>
              <a:rPr lang="zh-TW" altLang="en-US" dirty="0"/>
              <a:t>，觀察</a:t>
            </a:r>
            <a:r>
              <a:rPr lang="en-US" altLang="zh-TW" dirty="0"/>
              <a:t>STOP</a:t>
            </a:r>
            <a:r>
              <a:rPr lang="zh-TW" altLang="en-US" dirty="0"/>
              <a:t> 在</a:t>
            </a:r>
            <a:r>
              <a:rPr lang="en-US" altLang="zh-TW" dirty="0"/>
              <a:t>Event Structure </a:t>
            </a:r>
            <a:r>
              <a:rPr lang="zh-TW" altLang="en-US" dirty="0"/>
              <a:t>內外的差異</a:t>
            </a:r>
            <a:endParaRPr lang="en-US" altLang="zh-TW" dirty="0"/>
          </a:p>
          <a:p>
            <a:pPr lvl="1"/>
            <a:r>
              <a:rPr lang="zh-TW" altLang="en-US" dirty="0"/>
              <a:t>設定</a:t>
            </a:r>
            <a:r>
              <a:rPr lang="en-US" altLang="zh-TW" dirty="0"/>
              <a:t>Time Check Event</a:t>
            </a:r>
          </a:p>
          <a:p>
            <a:pPr lvl="1"/>
            <a:r>
              <a:rPr lang="zh-TW" altLang="en-US" dirty="0"/>
              <a:t>設定</a:t>
            </a:r>
            <a:r>
              <a:rPr lang="en-US" altLang="zh-TW" dirty="0"/>
              <a:t>Mouse Down Event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04841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F09573-3A14-4C1D-B460-0D0236A76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242" y="365125"/>
            <a:ext cx="2341518" cy="1325563"/>
          </a:xfrm>
        </p:spPr>
        <p:txBody>
          <a:bodyPr/>
          <a:lstStyle/>
          <a:p>
            <a:r>
              <a:rPr lang="en-US" altLang="zh-TW" dirty="0"/>
              <a:t>Exercise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6C19B78-FF6D-47A2-A86A-E8BE2E8FC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1" y="1766889"/>
            <a:ext cx="4609899" cy="304895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9C611F1-4054-4E01-9412-54B24E43B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583" y="130231"/>
            <a:ext cx="4922818" cy="327331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C4D55C1-EE6D-45E5-8517-1343625D1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2594" y="3403546"/>
            <a:ext cx="4922818" cy="324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92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0BAF6C4-0D00-46FD-A2D7-05A8013FC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242" y="144992"/>
            <a:ext cx="11520000" cy="1325563"/>
          </a:xfrm>
        </p:spPr>
        <p:txBody>
          <a:bodyPr/>
          <a:lstStyle/>
          <a:p>
            <a:r>
              <a:rPr lang="en-US" altLang="zh-TW" dirty="0"/>
              <a:t>Speaker Introduction</a:t>
            </a:r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F53CE56-AA77-4C2A-9CEE-163C8EB51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945" y="1820930"/>
            <a:ext cx="8936499" cy="3820497"/>
          </a:xfrm>
        </p:spPr>
        <p:txBody>
          <a:bodyPr>
            <a:normAutofit/>
          </a:bodyPr>
          <a:lstStyle/>
          <a:p>
            <a:r>
              <a:rPr lang="en-US" altLang="zh-TW" dirty="0"/>
              <a:t>Joe Kao, Application Engineer, </a:t>
            </a:r>
            <a:r>
              <a:rPr lang="en-US" altLang="zh-TW" dirty="0" err="1"/>
              <a:t>eCloudvalley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National Taiwan University, Institute of Applied Mechanics</a:t>
            </a:r>
          </a:p>
          <a:p>
            <a:endParaRPr lang="en-US" altLang="zh-TW" dirty="0"/>
          </a:p>
          <a:p>
            <a:r>
              <a:rPr lang="en-US" altLang="zh-TW" dirty="0"/>
              <a:t>Expertise: Advanced Fluid Mechanics, Advanced Engineering Mathematics, LabVIEW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 descr="一張含有 個人, 領帶, 男人, 套裝 的圖片&#10;&#10;自動產生的描述">
            <a:extLst>
              <a:ext uri="{FF2B5EF4-FFF2-40B4-BE49-F238E27FC236}">
                <a16:creationId xmlns:a16="http://schemas.microsoft.com/office/drawing/2014/main" id="{8528FE08-8CF6-488B-BB54-254193F90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147" y="991388"/>
            <a:ext cx="2626827" cy="337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721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A1B7E1-B7D7-4C9E-98A7-7001C67A8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Caveats and Recommendations</a:t>
            </a:r>
            <a:endParaRPr lang="zh-TW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567638-06CB-4D1D-8BC9-71A6F51AC390}"/>
              </a:ext>
            </a:extLst>
          </p:cNvPr>
          <p:cNvSpPr txBox="1">
            <a:spLocks noChangeArrowheads="1"/>
          </p:cNvSpPr>
          <p:nvPr/>
        </p:nvSpPr>
        <p:spPr>
          <a:xfrm>
            <a:off x="497114" y="2001158"/>
            <a:ext cx="7823200" cy="349885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Place only one Event structure in a loop.</a:t>
            </a:r>
          </a:p>
          <a:p>
            <a:r>
              <a:rPr lang="en-US"/>
              <a:t>Use a Value Change event to detect value </a:t>
            </a:r>
            <a:br>
              <a:rPr lang="en-US"/>
            </a:br>
            <a:r>
              <a:rPr lang="en-US"/>
              <a:t>changes.</a:t>
            </a:r>
          </a:p>
          <a:p>
            <a:r>
              <a:rPr lang="en-US"/>
              <a:t>Keep event handling code short and quick.</a:t>
            </a:r>
          </a:p>
          <a:p>
            <a:r>
              <a:rPr lang="en-US"/>
              <a:t>Place Boolean control terminals inside an event case for latched operations to work properly.</a:t>
            </a:r>
          </a:p>
          <a:p>
            <a:r>
              <a:rPr lang="en-US"/>
              <a:t>Avoid using an Event structure outside of a loop.</a:t>
            </a:r>
          </a:p>
          <a:p>
            <a:r>
              <a:rPr lang="en-US"/>
              <a:t>Avoid configuring two Event structures for the same event.</a:t>
            </a:r>
          </a:p>
          <a:p>
            <a:endParaRPr lang="en-US"/>
          </a:p>
          <a:p>
            <a:endParaRPr lang="en-US"/>
          </a:p>
          <a:p>
            <a:pPr lvl="1"/>
            <a:endParaRPr lang="en-US"/>
          </a:p>
          <a:p>
            <a:pPr lvl="1"/>
            <a:endParaRPr lang="en-US" dirty="0"/>
          </a:p>
        </p:txBody>
      </p:sp>
      <p:pic>
        <p:nvPicPr>
          <p:cNvPr id="5" name="Picture 4" descr="loc_bd_UI_event_handler_timecheck.png">
            <a:extLst>
              <a:ext uri="{FF2B5EF4-FFF2-40B4-BE49-F238E27FC236}">
                <a16:creationId xmlns:a16="http://schemas.microsoft.com/office/drawing/2014/main" id="{277DEA72-1239-4180-8A4A-8249360FB03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8758" y="1027906"/>
            <a:ext cx="3683000" cy="291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490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6A5D74-A2E9-430A-9CC0-75C961280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dirty="0"/>
              <a:t>Modularity</a:t>
            </a:r>
            <a:endParaRPr lang="zh-TW" altLang="en-US" dirty="0"/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C55A0C18-067B-4777-A9EC-58211008988A}"/>
              </a:ext>
            </a:extLst>
          </p:cNvPr>
          <p:cNvSpPr txBox="1">
            <a:spLocks/>
          </p:cNvSpPr>
          <p:nvPr/>
        </p:nvSpPr>
        <p:spPr>
          <a:xfrm>
            <a:off x="361758" y="1690688"/>
            <a:ext cx="10109200" cy="16047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Recognize the benefits of reusing code and create a subVI with a properly configured connector pane, meaningful icon, documentation, and error handling.</a:t>
            </a:r>
            <a:endParaRPr lang="en-US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DA095C8-46D7-4932-A4F1-23CF86F38196}"/>
              </a:ext>
            </a:extLst>
          </p:cNvPr>
          <p:cNvSpPr txBox="1">
            <a:spLocks/>
          </p:cNvSpPr>
          <p:nvPr/>
        </p:nvSpPr>
        <p:spPr>
          <a:xfrm>
            <a:off x="667784" y="3234646"/>
            <a:ext cx="6988544" cy="26635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Understanding Modularity</a:t>
            </a:r>
          </a:p>
          <a:p>
            <a:r>
              <a:rPr lang="en-US"/>
              <a:t>Icon</a:t>
            </a:r>
          </a:p>
          <a:p>
            <a:r>
              <a:rPr lang="en-US"/>
              <a:t>Connector Pane</a:t>
            </a:r>
          </a:p>
          <a:p>
            <a:r>
              <a:rPr lang="en-US"/>
              <a:t>Documentation</a:t>
            </a:r>
          </a:p>
          <a:p>
            <a:r>
              <a:rPr lang="en-US"/>
              <a:t>Using SubVIs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697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F53C4-2E22-4B85-AD62-D3E746466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A. Understanding Modularity</a:t>
            </a:r>
            <a:endParaRPr lang="zh-TW" altLang="en-US" dirty="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F03DD1E-87C1-4CAE-ADC3-D218F3DE9EAA}"/>
              </a:ext>
            </a:extLst>
          </p:cNvPr>
          <p:cNvSpPr txBox="1">
            <a:spLocks/>
          </p:cNvSpPr>
          <p:nvPr/>
        </p:nvSpPr>
        <p:spPr>
          <a:xfrm>
            <a:off x="310242" y="1914978"/>
            <a:ext cx="7010400" cy="13255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Recognize the benefit of using modular code and identify sections of code that could be reused.</a:t>
            </a:r>
            <a:endParaRPr lang="en-US" dirty="0"/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6D2DC3E-B280-4885-9CE8-47D692E30A1B}"/>
              </a:ext>
            </a:extLst>
          </p:cNvPr>
          <p:cNvSpPr txBox="1">
            <a:spLocks/>
          </p:cNvSpPr>
          <p:nvPr/>
        </p:nvSpPr>
        <p:spPr>
          <a:xfrm>
            <a:off x="994228" y="3617460"/>
            <a:ext cx="3352800" cy="1200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Modularity</a:t>
            </a:r>
          </a:p>
          <a:p>
            <a:r>
              <a:rPr lang="en-US"/>
              <a:t>SubVIs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564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3B1338-BCFA-489E-A10D-C617D7002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78039"/>
            <a:ext cx="11520000" cy="1325563"/>
          </a:xfrm>
        </p:spPr>
        <p:txBody>
          <a:bodyPr/>
          <a:lstStyle/>
          <a:p>
            <a:r>
              <a:rPr lang="en-US" altLang="zh-TW" dirty="0"/>
              <a:t>Modularity and </a:t>
            </a:r>
            <a:r>
              <a:rPr lang="en-US" altLang="zh-TW" dirty="0" err="1"/>
              <a:t>SubVIs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2D34295-1283-4EDA-9750-93F0677D1848}"/>
              </a:ext>
            </a:extLst>
          </p:cNvPr>
          <p:cNvSpPr txBox="1"/>
          <p:nvPr/>
        </p:nvSpPr>
        <p:spPr>
          <a:xfrm>
            <a:off x="1436914" y="1603602"/>
            <a:ext cx="931817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Modularity</a:t>
            </a:r>
            <a:r>
              <a:rPr lang="en-US" altLang="zh-TW" sz="2800" dirty="0"/>
              <a:t> — The degree to which a program is composed of discrete modules such that a change to one module has minimal impact on other modules.</a:t>
            </a:r>
          </a:p>
          <a:p>
            <a:pPr algn="l"/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FB88C0C-4261-4CFA-81C1-36BAE9616D7E}"/>
              </a:ext>
            </a:extLst>
          </p:cNvPr>
          <p:cNvSpPr txBox="1"/>
          <p:nvPr/>
        </p:nvSpPr>
        <p:spPr>
          <a:xfrm>
            <a:off x="1436914" y="3429000"/>
            <a:ext cx="931817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/>
            <a:r>
              <a:rPr lang="en-US" altLang="zh-TW" sz="2800" b="1" dirty="0" err="1"/>
              <a:t>SubVI</a:t>
            </a:r>
            <a:r>
              <a:rPr lang="en-US" altLang="zh-TW" sz="2800" dirty="0"/>
              <a:t>—A VI used within another VI. </a:t>
            </a:r>
          </a:p>
          <a:p>
            <a:pPr algn="l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99521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94132F-61C5-4BB6-A05C-B60609C38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SubVIs</a:t>
            </a:r>
            <a:r>
              <a:rPr lang="en-US" altLang="zh-TW" dirty="0"/>
              <a:t>—Reusing Code</a:t>
            </a:r>
            <a:endParaRPr lang="zh-TW" altLang="en-US" dirty="0"/>
          </a:p>
        </p:txBody>
      </p:sp>
      <p:pic>
        <p:nvPicPr>
          <p:cNvPr id="6" name="Picture 2" descr="SubVI Ex 1.bmp">
            <a:extLst>
              <a:ext uri="{FF2B5EF4-FFF2-40B4-BE49-F238E27FC236}">
                <a16:creationId xmlns:a16="http://schemas.microsoft.com/office/drawing/2014/main" id="{3972BAE4-5A17-4EDA-B0DF-CE1274F1F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37547" y="1591390"/>
            <a:ext cx="8330158" cy="2596809"/>
          </a:xfrm>
          <a:prstGeom prst="rect">
            <a:avLst/>
          </a:prstGeom>
          <a:noFill/>
        </p:spPr>
      </p:pic>
      <p:sp>
        <p:nvSpPr>
          <p:cNvPr id="7" name="Oval 4">
            <a:extLst>
              <a:ext uri="{FF2B5EF4-FFF2-40B4-BE49-F238E27FC236}">
                <a16:creationId xmlns:a16="http://schemas.microsoft.com/office/drawing/2014/main" id="{39D77425-C5AE-49DD-9005-0FD6A4276370}"/>
              </a:ext>
            </a:extLst>
          </p:cNvPr>
          <p:cNvSpPr/>
          <p:nvPr/>
        </p:nvSpPr>
        <p:spPr>
          <a:xfrm>
            <a:off x="2182251" y="2283024"/>
            <a:ext cx="2111065" cy="15207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3" descr="SubVI Ex 2.bmp">
            <a:extLst>
              <a:ext uri="{FF2B5EF4-FFF2-40B4-BE49-F238E27FC236}">
                <a16:creationId xmlns:a16="http://schemas.microsoft.com/office/drawing/2014/main" id="{BD1679D1-4369-4855-9F2F-7573A08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1164" y="4021964"/>
            <a:ext cx="5010314" cy="2046897"/>
          </a:xfrm>
          <a:prstGeom prst="rect">
            <a:avLst/>
          </a:prstGeom>
          <a:noFill/>
        </p:spPr>
      </p:pic>
      <p:sp>
        <p:nvSpPr>
          <p:cNvPr id="9" name="Oval 12">
            <a:extLst>
              <a:ext uri="{FF2B5EF4-FFF2-40B4-BE49-F238E27FC236}">
                <a16:creationId xmlns:a16="http://schemas.microsoft.com/office/drawing/2014/main" id="{C102A548-7681-4CB4-B1B7-41CC0C49EA36}"/>
              </a:ext>
            </a:extLst>
          </p:cNvPr>
          <p:cNvSpPr/>
          <p:nvPr/>
        </p:nvSpPr>
        <p:spPr>
          <a:xfrm>
            <a:off x="5732981" y="2435033"/>
            <a:ext cx="2250040" cy="15741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13">
            <a:extLst>
              <a:ext uri="{FF2B5EF4-FFF2-40B4-BE49-F238E27FC236}">
                <a16:creationId xmlns:a16="http://schemas.microsoft.com/office/drawing/2014/main" id="{6BB51EAC-E463-4E76-B2E3-801E4F720F01}"/>
              </a:ext>
            </a:extLst>
          </p:cNvPr>
          <p:cNvSpPr/>
          <p:nvPr/>
        </p:nvSpPr>
        <p:spPr>
          <a:xfrm>
            <a:off x="3349900" y="4531562"/>
            <a:ext cx="575745" cy="5973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4">
            <a:extLst>
              <a:ext uri="{FF2B5EF4-FFF2-40B4-BE49-F238E27FC236}">
                <a16:creationId xmlns:a16="http://schemas.microsoft.com/office/drawing/2014/main" id="{40BAEDAD-B88A-4C3D-A665-599537043A4E}"/>
              </a:ext>
            </a:extLst>
          </p:cNvPr>
          <p:cNvSpPr/>
          <p:nvPr/>
        </p:nvSpPr>
        <p:spPr>
          <a:xfrm>
            <a:off x="5253628" y="4932544"/>
            <a:ext cx="575745" cy="5973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6">
            <a:extLst>
              <a:ext uri="{FF2B5EF4-FFF2-40B4-BE49-F238E27FC236}">
                <a16:creationId xmlns:a16="http://schemas.microsoft.com/office/drawing/2014/main" id="{FF236B99-AA03-4B1B-B11B-5A5BAD9A6F5E}"/>
              </a:ext>
            </a:extLst>
          </p:cNvPr>
          <p:cNvCxnSpPr>
            <a:cxnSpLocks/>
          </p:cNvCxnSpPr>
          <p:nvPr/>
        </p:nvCxnSpPr>
        <p:spPr>
          <a:xfrm>
            <a:off x="3336621" y="3611556"/>
            <a:ext cx="116230" cy="982123"/>
          </a:xfrm>
          <a:prstGeom prst="straightConnector1">
            <a:avLst/>
          </a:prstGeom>
          <a:ln>
            <a:tailEnd type="arrow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7">
            <a:extLst>
              <a:ext uri="{FF2B5EF4-FFF2-40B4-BE49-F238E27FC236}">
                <a16:creationId xmlns:a16="http://schemas.microsoft.com/office/drawing/2014/main" id="{28917BA8-49AC-449D-9D59-F1C2A85CA3D0}"/>
              </a:ext>
            </a:extLst>
          </p:cNvPr>
          <p:cNvCxnSpPr>
            <a:cxnSpLocks/>
          </p:cNvCxnSpPr>
          <p:nvPr/>
        </p:nvCxnSpPr>
        <p:spPr>
          <a:xfrm flipH="1">
            <a:off x="5551924" y="3955779"/>
            <a:ext cx="750732" cy="1066800"/>
          </a:xfrm>
          <a:prstGeom prst="straightConnector1">
            <a:avLst/>
          </a:prstGeom>
          <a:ln>
            <a:tailEnd type="arrow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080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D9F615-FF47-4EBE-B12B-E93E0904C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SubVIs</a:t>
            </a:r>
            <a:endParaRPr lang="zh-TW" altLang="en-US" dirty="0"/>
          </a:p>
        </p:txBody>
      </p:sp>
      <p:graphicFrame>
        <p:nvGraphicFramePr>
          <p:cNvPr id="4" name="Group 50">
            <a:extLst>
              <a:ext uri="{FF2B5EF4-FFF2-40B4-BE49-F238E27FC236}">
                <a16:creationId xmlns:a16="http://schemas.microsoft.com/office/drawing/2014/main" id="{9E024259-4BE7-4A94-9976-CE1508F794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350190"/>
              </p:ext>
            </p:extLst>
          </p:nvPr>
        </p:nvGraphicFramePr>
        <p:xfrm>
          <a:off x="1188027" y="1385455"/>
          <a:ext cx="9815946" cy="4461165"/>
        </p:xfrm>
        <a:graphic>
          <a:graphicData uri="http://schemas.openxmlformats.org/drawingml/2006/table">
            <a:tbl>
              <a:tblPr/>
              <a:tblGrid>
                <a:gridCol w="4907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9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418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Function Code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Calling Program Code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9785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function average (in1, in2, out)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{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out = (in1 + in2)/2.0;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}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main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{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average (point1, point2, pointavg)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}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20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SubVI Block Diagram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Calling VI Block Diagram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091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Picture 7" descr="subvi call.bmp">
            <a:extLst>
              <a:ext uri="{FF2B5EF4-FFF2-40B4-BE49-F238E27FC236}">
                <a16:creationId xmlns:a16="http://schemas.microsoft.com/office/drawing/2014/main" id="{56376E21-62B7-4D23-81D9-03CB3E8DC28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47768" y="4336413"/>
            <a:ext cx="2471853" cy="1136132"/>
          </a:xfrm>
          <a:prstGeom prst="rect">
            <a:avLst/>
          </a:prstGeom>
        </p:spPr>
      </p:pic>
      <p:pic>
        <p:nvPicPr>
          <p:cNvPr id="6" name="Picture 10" descr="2ptavg.bmp">
            <a:extLst>
              <a:ext uri="{FF2B5EF4-FFF2-40B4-BE49-F238E27FC236}">
                <a16:creationId xmlns:a16="http://schemas.microsoft.com/office/drawing/2014/main" id="{35B25C56-3E9A-4D70-9AA9-220EFEFEF89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96462" y="4058095"/>
            <a:ext cx="3263471" cy="1235952"/>
          </a:xfrm>
          <a:prstGeom prst="rect">
            <a:avLst/>
          </a:prstGeom>
        </p:spPr>
      </p:pic>
      <p:pic>
        <p:nvPicPr>
          <p:cNvPr id="7" name="Embedded Image" descr="noloc_fp_subVI Call Icon.png">
            <a:extLst>
              <a:ext uri="{FF2B5EF4-FFF2-40B4-BE49-F238E27FC236}">
                <a16:creationId xmlns:a16="http://schemas.microsoft.com/office/drawing/2014/main" id="{23C1D492-A659-4BB9-B1A9-9FF9A451807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96462" y="3616037"/>
            <a:ext cx="304843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943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23641B-A2D2-4AF9-B23A-45DFF02E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B. Icon</a:t>
            </a:r>
            <a:endParaRPr lang="zh-TW" altLang="en-US" dirty="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92CF1FD2-15EC-417C-9C96-738A481A6770}"/>
              </a:ext>
            </a:extLst>
          </p:cNvPr>
          <p:cNvSpPr txBox="1">
            <a:spLocks/>
          </p:cNvSpPr>
          <p:nvPr/>
        </p:nvSpPr>
        <p:spPr>
          <a:xfrm>
            <a:off x="864742" y="1690688"/>
            <a:ext cx="8412822" cy="819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Recognize characteristics of a good icon and use the LabVIEW Icon Editor to create a custom icon.</a:t>
            </a:r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70DA1DDC-8BC8-44F4-9805-08CC1CB324A0}"/>
              </a:ext>
            </a:extLst>
          </p:cNvPr>
          <p:cNvSpPr txBox="1">
            <a:spLocks/>
          </p:cNvSpPr>
          <p:nvPr/>
        </p:nvSpPr>
        <p:spPr>
          <a:xfrm>
            <a:off x="1186665" y="3117922"/>
            <a:ext cx="4909335" cy="14349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Characteristics of a Good Icon</a:t>
            </a:r>
          </a:p>
          <a:p>
            <a:r>
              <a:rPr lang="en-US"/>
              <a:t>Using the Icon Editor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884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284E0B-F94D-48E5-9B04-8A1876DE3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Purpose of Icon</a:t>
            </a:r>
            <a:endParaRPr lang="zh-TW" altLang="en-US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6DB6E132-C03F-42BE-B0C6-C3CBA6C00072}"/>
              </a:ext>
            </a:extLst>
          </p:cNvPr>
          <p:cNvSpPr txBox="1">
            <a:spLocks noChangeArrowheads="1"/>
          </p:cNvSpPr>
          <p:nvPr/>
        </p:nvSpPr>
        <p:spPr>
          <a:xfrm>
            <a:off x="728609" y="1676400"/>
            <a:ext cx="7772400" cy="9743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Graphical representation of a VI</a:t>
            </a:r>
          </a:p>
          <a:p>
            <a:r>
              <a:rPr lang="en-US"/>
              <a:t>Identifies the subVI on the block diagram of the VI</a:t>
            </a:r>
            <a:endParaRPr lang="en-US" dirty="0"/>
          </a:p>
        </p:txBody>
      </p:sp>
      <p:pic>
        <p:nvPicPr>
          <p:cNvPr id="5" name="Picture 11" descr="loc_bd_averagetemperaturemain-withicon.bmp">
            <a:extLst>
              <a:ext uri="{FF2B5EF4-FFF2-40B4-BE49-F238E27FC236}">
                <a16:creationId xmlns:a16="http://schemas.microsoft.com/office/drawing/2014/main" id="{6413D2BD-5240-47B1-8CE0-F293D85D48A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32952" y="3199915"/>
            <a:ext cx="4982967" cy="2367529"/>
          </a:xfrm>
          <a:prstGeom prst="rect">
            <a:avLst/>
          </a:prstGeom>
        </p:spPr>
      </p:pic>
      <p:pic>
        <p:nvPicPr>
          <p:cNvPr id="6" name="Picture 12" descr="noloc_bd_temp_icon.png">
            <a:extLst>
              <a:ext uri="{FF2B5EF4-FFF2-40B4-BE49-F238E27FC236}">
                <a16:creationId xmlns:a16="http://schemas.microsoft.com/office/drawing/2014/main" id="{678675C1-F453-47BE-AE40-E209C791DA0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8930" y="3790950"/>
            <a:ext cx="1066800" cy="1066800"/>
          </a:xfrm>
          <a:prstGeom prst="rect">
            <a:avLst/>
          </a:prstGeom>
        </p:spPr>
      </p:pic>
      <p:cxnSp>
        <p:nvCxnSpPr>
          <p:cNvPr id="7" name="Straight Arrow Connector 14">
            <a:extLst>
              <a:ext uri="{FF2B5EF4-FFF2-40B4-BE49-F238E27FC236}">
                <a16:creationId xmlns:a16="http://schemas.microsoft.com/office/drawing/2014/main" id="{79FEA13B-1A20-49F1-8739-980BDB3963C4}"/>
              </a:ext>
            </a:extLst>
          </p:cNvPr>
          <p:cNvCxnSpPr>
            <a:stCxn id="6" idx="3"/>
          </p:cNvCxnSpPr>
          <p:nvPr/>
        </p:nvCxnSpPr>
        <p:spPr>
          <a:xfrm flipV="1">
            <a:off x="2525730" y="4095750"/>
            <a:ext cx="22860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16">
            <a:extLst>
              <a:ext uri="{FF2B5EF4-FFF2-40B4-BE49-F238E27FC236}">
                <a16:creationId xmlns:a16="http://schemas.microsoft.com/office/drawing/2014/main" id="{022BED83-ADA3-46D4-A020-384DFC3878B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525730" y="4324350"/>
            <a:ext cx="3570270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033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AFE1B1-43E0-4EA0-86D1-A927AF91F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62742"/>
            <a:ext cx="11520000" cy="1325563"/>
          </a:xfrm>
        </p:spPr>
        <p:txBody>
          <a:bodyPr/>
          <a:lstStyle/>
          <a:p>
            <a:r>
              <a:rPr lang="en-US" altLang="zh-TW" dirty="0"/>
              <a:t>Characteristics of a Good Icon</a:t>
            </a:r>
            <a:endParaRPr lang="zh-TW" altLang="en-US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7C74BC9-D575-4AFD-8EB5-5034A73D2B32}"/>
              </a:ext>
            </a:extLst>
          </p:cNvPr>
          <p:cNvSpPr txBox="1">
            <a:spLocks noChangeArrowheads="1"/>
          </p:cNvSpPr>
          <p:nvPr/>
        </p:nvSpPr>
        <p:spPr>
          <a:xfrm>
            <a:off x="946759" y="1676400"/>
            <a:ext cx="7772400" cy="4906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</a:pPr>
            <a:r>
              <a:rPr lang="en-US" dirty="0"/>
              <a:t>Good icons convey the functionality of the VI.</a:t>
            </a:r>
          </a:p>
        </p:txBody>
      </p:sp>
      <p:pic>
        <p:nvPicPr>
          <p:cNvPr id="5" name="Embedded Image" descr="loc_bd_averagetemperaturemain-withouticon.bmp">
            <a:extLst>
              <a:ext uri="{FF2B5EF4-FFF2-40B4-BE49-F238E27FC236}">
                <a16:creationId xmlns:a16="http://schemas.microsoft.com/office/drawing/2014/main" id="{A90EF330-4CAA-405B-9972-B6E7A84594D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0242" y="2744555"/>
            <a:ext cx="5281769" cy="2516375"/>
          </a:xfrm>
          <a:prstGeom prst="rect">
            <a:avLst/>
          </a:prstGeom>
        </p:spPr>
      </p:pic>
      <p:pic>
        <p:nvPicPr>
          <p:cNvPr id="6" name="Picture 9" descr="loc_bd_averagetemperaturemain-withicon.bmp">
            <a:extLst>
              <a:ext uri="{FF2B5EF4-FFF2-40B4-BE49-F238E27FC236}">
                <a16:creationId xmlns:a16="http://schemas.microsoft.com/office/drawing/2014/main" id="{CD135F45-60AA-447E-A735-F76DEFDD035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31450" y="2770186"/>
            <a:ext cx="5268664" cy="2503271"/>
          </a:xfrm>
          <a:prstGeom prst="rect">
            <a:avLst/>
          </a:prstGeom>
        </p:spPr>
      </p:pic>
      <p:sp>
        <p:nvSpPr>
          <p:cNvPr id="7" name="Right Arrow 12">
            <a:extLst>
              <a:ext uri="{FF2B5EF4-FFF2-40B4-BE49-F238E27FC236}">
                <a16:creationId xmlns:a16="http://schemas.microsoft.com/office/drawing/2014/main" id="{A31A60BB-8C79-4201-AFB0-BEB226CA9351}"/>
              </a:ext>
            </a:extLst>
          </p:cNvPr>
          <p:cNvSpPr/>
          <p:nvPr/>
        </p:nvSpPr>
        <p:spPr>
          <a:xfrm>
            <a:off x="4501243" y="3582755"/>
            <a:ext cx="909064" cy="6295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73F9609B-31C8-4825-A8E9-8744E88123A3}"/>
              </a:ext>
            </a:extLst>
          </p:cNvPr>
          <p:cNvSpPr/>
          <p:nvPr/>
        </p:nvSpPr>
        <p:spPr>
          <a:xfrm>
            <a:off x="863685" y="3074894"/>
            <a:ext cx="818158" cy="708212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10">
            <a:extLst>
              <a:ext uri="{FF2B5EF4-FFF2-40B4-BE49-F238E27FC236}">
                <a16:creationId xmlns:a16="http://schemas.microsoft.com/office/drawing/2014/main" id="{BE2D9C0A-8406-42D9-8265-2E7A6248E1FC}"/>
              </a:ext>
            </a:extLst>
          </p:cNvPr>
          <p:cNvSpPr/>
          <p:nvPr/>
        </p:nvSpPr>
        <p:spPr>
          <a:xfrm>
            <a:off x="2202920" y="3897516"/>
            <a:ext cx="818158" cy="708212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11">
            <a:extLst>
              <a:ext uri="{FF2B5EF4-FFF2-40B4-BE49-F238E27FC236}">
                <a16:creationId xmlns:a16="http://schemas.microsoft.com/office/drawing/2014/main" id="{7F399CCD-BDD1-43A3-8CAF-97F0C08E5B51}"/>
              </a:ext>
            </a:extLst>
          </p:cNvPr>
          <p:cNvSpPr/>
          <p:nvPr/>
        </p:nvSpPr>
        <p:spPr>
          <a:xfrm>
            <a:off x="6275206" y="3074894"/>
            <a:ext cx="818158" cy="708212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5">
            <a:extLst>
              <a:ext uri="{FF2B5EF4-FFF2-40B4-BE49-F238E27FC236}">
                <a16:creationId xmlns:a16="http://schemas.microsoft.com/office/drawing/2014/main" id="{8ABE1BE2-8E92-4540-9CC8-74EB0CBAF2FF}"/>
              </a:ext>
            </a:extLst>
          </p:cNvPr>
          <p:cNvSpPr/>
          <p:nvPr/>
        </p:nvSpPr>
        <p:spPr>
          <a:xfrm>
            <a:off x="7717869" y="3897762"/>
            <a:ext cx="818158" cy="708212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8007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3C14B9-86CF-47B4-B4A2-34CF14252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Creating Icons—Icon Editor</a:t>
            </a:r>
            <a:endParaRPr lang="zh-TW" altLang="en-US" dirty="0"/>
          </a:p>
        </p:txBody>
      </p:sp>
      <p:pic>
        <p:nvPicPr>
          <p:cNvPr id="4" name="Picture 6" descr="loc_env_icon_editor-glyph.bmp">
            <a:extLst>
              <a:ext uri="{FF2B5EF4-FFF2-40B4-BE49-F238E27FC236}">
                <a16:creationId xmlns:a16="http://schemas.microsoft.com/office/drawing/2014/main" id="{C8570F1C-E504-427A-88B3-9E89572DB06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0637" y="1893257"/>
            <a:ext cx="8124305" cy="386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320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174B97-2B9F-4F2B-B613-651E5C449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dirty="0"/>
              <a:t>Using Decision-Making Structures</a:t>
            </a:r>
            <a:br>
              <a:rPr lang="en-US" altLang="zh-TW" sz="4400" dirty="0"/>
            </a:br>
            <a:endParaRPr lang="zh-TW" altLang="en-US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ECD85811-5759-4909-B3EB-080AEE71D142}"/>
              </a:ext>
            </a:extLst>
          </p:cNvPr>
          <p:cNvSpPr txBox="1">
            <a:spLocks/>
          </p:cNvSpPr>
          <p:nvPr/>
        </p:nvSpPr>
        <p:spPr>
          <a:xfrm>
            <a:off x="758456" y="1417620"/>
            <a:ext cx="10971089" cy="838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Learn to create different decision-making structures and be able to identify applications where using these structures can be beneficial.</a:t>
            </a:r>
          </a:p>
          <a:p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FC8EB0B0-E1DE-4338-B8A7-B4AFEA922D59}"/>
              </a:ext>
            </a:extLst>
          </p:cNvPr>
          <p:cNvSpPr txBox="1">
            <a:spLocks/>
          </p:cNvSpPr>
          <p:nvPr/>
        </p:nvSpPr>
        <p:spPr>
          <a:xfrm>
            <a:off x="758456" y="3055088"/>
            <a:ext cx="6988544" cy="17012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Case Structures</a:t>
            </a:r>
          </a:p>
          <a:p>
            <a:r>
              <a:rPr lang="en-US" dirty="0"/>
              <a:t>Event-Driven Programming</a:t>
            </a:r>
          </a:p>
        </p:txBody>
      </p:sp>
    </p:spTree>
    <p:extLst>
      <p:ext uri="{BB962C8B-B14F-4D97-AF65-F5344CB8AC3E}">
        <p14:creationId xmlns:p14="http://schemas.microsoft.com/office/powerpoint/2010/main" val="2405899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34AF51-EC57-423F-BC77-D23C36173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Demonstration</a:t>
            </a:r>
            <a:br>
              <a:rPr lang="en-US" altLang="zh-TW" dirty="0"/>
            </a:br>
            <a:r>
              <a:rPr lang="en-US" altLang="zh-TW" dirty="0"/>
              <a:t>Creating an Icon</a:t>
            </a:r>
            <a:endParaRPr lang="zh-TW" alt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92CFD79-FE33-41C5-869F-1A00ECD978B1}"/>
              </a:ext>
            </a:extLst>
          </p:cNvPr>
          <p:cNvSpPr txBox="1">
            <a:spLocks/>
          </p:cNvSpPr>
          <p:nvPr/>
        </p:nvSpPr>
        <p:spPr>
          <a:xfrm>
            <a:off x="912313" y="2704057"/>
            <a:ext cx="7858125" cy="1200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Use the LabVIEW Icon Editor to create a custom icon.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689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EB7E22-D51F-4877-806E-B46814807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C. Connector Pane</a:t>
            </a:r>
            <a:endParaRPr lang="zh-TW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0D970E9D-80D1-44C5-BB75-90C83E610DEC}"/>
              </a:ext>
            </a:extLst>
          </p:cNvPr>
          <p:cNvSpPr txBox="1">
            <a:spLocks/>
          </p:cNvSpPr>
          <p:nvPr/>
        </p:nvSpPr>
        <p:spPr>
          <a:xfrm>
            <a:off x="1175360" y="1690688"/>
            <a:ext cx="7880958" cy="819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Select and configure a connector pane for a </a:t>
            </a:r>
            <a:r>
              <a:rPr lang="en-US" dirty="0" err="1"/>
              <a:t>subVI</a:t>
            </a:r>
            <a:r>
              <a:rPr lang="en-US" dirty="0"/>
              <a:t>.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C58A0BD-9A43-46C0-95EB-CBC282A40AEB}"/>
              </a:ext>
            </a:extLst>
          </p:cNvPr>
          <p:cNvSpPr txBox="1">
            <a:spLocks/>
          </p:cNvSpPr>
          <p:nvPr/>
        </p:nvSpPr>
        <p:spPr>
          <a:xfrm>
            <a:off x="1425879" y="2635251"/>
            <a:ext cx="2494768" cy="1200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Patterns</a:t>
            </a:r>
          </a:p>
          <a:p>
            <a:r>
              <a:rPr lang="en-US"/>
              <a:t>Standards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7999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56E4FB-98C6-4AA1-98AF-00564EC5D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30" y="196374"/>
            <a:ext cx="11520000" cy="1325563"/>
          </a:xfrm>
        </p:spPr>
        <p:txBody>
          <a:bodyPr/>
          <a:lstStyle/>
          <a:p>
            <a:r>
              <a:rPr lang="en-US" altLang="zh-TW" dirty="0"/>
              <a:t>Patterns</a:t>
            </a:r>
            <a:endParaRPr lang="zh-TW" altLang="en-US" dirty="0"/>
          </a:p>
        </p:txBody>
      </p:sp>
      <p:pic>
        <p:nvPicPr>
          <p:cNvPr id="4" name="Picture 13" descr="loc_env_connector pane patterns.bmp">
            <a:extLst>
              <a:ext uri="{FF2B5EF4-FFF2-40B4-BE49-F238E27FC236}">
                <a16:creationId xmlns:a16="http://schemas.microsoft.com/office/drawing/2014/main" id="{36863042-16F2-4D64-9D3E-4DC37AA5177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12282" y="665490"/>
            <a:ext cx="4385153" cy="5527019"/>
          </a:xfrm>
          <a:prstGeom prst="rect">
            <a:avLst/>
          </a:prstGeom>
        </p:spPr>
      </p:pic>
      <p:sp>
        <p:nvSpPr>
          <p:cNvPr id="5" name="Oval 10">
            <a:extLst>
              <a:ext uri="{FF2B5EF4-FFF2-40B4-BE49-F238E27FC236}">
                <a16:creationId xmlns:a16="http://schemas.microsoft.com/office/drawing/2014/main" id="{8C51EA56-E54D-4EC0-AD15-375BE1757EB5}"/>
              </a:ext>
            </a:extLst>
          </p:cNvPr>
          <p:cNvSpPr/>
          <p:nvPr/>
        </p:nvSpPr>
        <p:spPr>
          <a:xfrm>
            <a:off x="7430120" y="3703946"/>
            <a:ext cx="599366" cy="544196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14">
            <a:extLst>
              <a:ext uri="{FF2B5EF4-FFF2-40B4-BE49-F238E27FC236}">
                <a16:creationId xmlns:a16="http://schemas.microsoft.com/office/drawing/2014/main" id="{6E8849B7-5E21-4E0C-B80A-DFAB938847B6}"/>
              </a:ext>
            </a:extLst>
          </p:cNvPr>
          <p:cNvSpPr txBox="1">
            <a:spLocks/>
          </p:cNvSpPr>
          <p:nvPr/>
        </p:nvSpPr>
        <p:spPr>
          <a:xfrm>
            <a:off x="995819" y="1846284"/>
            <a:ext cx="3886200" cy="2971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Displayed next to icon</a:t>
            </a:r>
          </a:p>
          <a:p>
            <a:r>
              <a:rPr lang="en-US"/>
              <a:t>Select  from different patterns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2943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A8E072-7A37-4D63-BCD5-B92BE634E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Assigning Terminals</a:t>
            </a:r>
            <a:endParaRPr lang="zh-TW" altLang="en-US" dirty="0"/>
          </a:p>
        </p:txBody>
      </p:sp>
      <p:pic>
        <p:nvPicPr>
          <p:cNvPr id="4" name="Picture 9" descr="loc_fp_temp warning full.png">
            <a:extLst>
              <a:ext uri="{FF2B5EF4-FFF2-40B4-BE49-F238E27FC236}">
                <a16:creationId xmlns:a16="http://schemas.microsoft.com/office/drawing/2014/main" id="{8319EFDB-E2A8-49D5-A4E8-2BDC51B53B9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3463" y="1597170"/>
            <a:ext cx="4200515" cy="4334932"/>
          </a:xfrm>
          <a:prstGeom prst="rect">
            <a:avLst/>
          </a:prstGeom>
        </p:spPr>
      </p:pic>
      <p:pic>
        <p:nvPicPr>
          <p:cNvPr id="20" name="Picture 10" descr="noloc_env_temp warnings con pane.png">
            <a:extLst>
              <a:ext uri="{FF2B5EF4-FFF2-40B4-BE49-F238E27FC236}">
                <a16:creationId xmlns:a16="http://schemas.microsoft.com/office/drawing/2014/main" id="{3327445B-46BD-4F1B-B4E3-FA9E6FB5FC6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15370" y="2971735"/>
            <a:ext cx="914529" cy="914529"/>
          </a:xfrm>
          <a:prstGeom prst="rect">
            <a:avLst/>
          </a:prstGeom>
        </p:spPr>
      </p:pic>
      <p:sp>
        <p:nvSpPr>
          <p:cNvPr id="21" name="TextBox 40">
            <a:extLst>
              <a:ext uri="{FF2B5EF4-FFF2-40B4-BE49-F238E27FC236}">
                <a16:creationId xmlns:a16="http://schemas.microsoft.com/office/drawing/2014/main" id="{1C12E5A7-125E-4B8D-9EF3-B6ECE5033F94}"/>
              </a:ext>
            </a:extLst>
          </p:cNvPr>
          <p:cNvSpPr txBox="1"/>
          <p:nvPr/>
        </p:nvSpPr>
        <p:spPr>
          <a:xfrm>
            <a:off x="6140275" y="2680682"/>
            <a:ext cx="180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0" dirty="0">
                <a:solidFill>
                  <a:schemeClr val="tx1"/>
                </a:solidFill>
                <a:latin typeface="+mn-lt"/>
              </a:rPr>
              <a:t>Current Temperature</a:t>
            </a:r>
          </a:p>
        </p:txBody>
      </p:sp>
      <p:sp>
        <p:nvSpPr>
          <p:cNvPr id="22" name="TextBox 42">
            <a:extLst>
              <a:ext uri="{FF2B5EF4-FFF2-40B4-BE49-F238E27FC236}">
                <a16:creationId xmlns:a16="http://schemas.microsoft.com/office/drawing/2014/main" id="{BC04C5F9-A7DF-414F-8F01-975B98ECC262}"/>
              </a:ext>
            </a:extLst>
          </p:cNvPr>
          <p:cNvSpPr txBox="1"/>
          <p:nvPr/>
        </p:nvSpPr>
        <p:spPr>
          <a:xfrm>
            <a:off x="6145849" y="3074087"/>
            <a:ext cx="1564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0" dirty="0">
                <a:solidFill>
                  <a:schemeClr val="tx1"/>
                </a:solidFill>
                <a:latin typeface="+mn-lt"/>
              </a:rPr>
              <a:t>Max Temperature</a:t>
            </a:r>
          </a:p>
        </p:txBody>
      </p:sp>
      <p:sp>
        <p:nvSpPr>
          <p:cNvPr id="23" name="TextBox 43">
            <a:extLst>
              <a:ext uri="{FF2B5EF4-FFF2-40B4-BE49-F238E27FC236}">
                <a16:creationId xmlns:a16="http://schemas.microsoft.com/office/drawing/2014/main" id="{29ECF8FF-1D2C-4BEF-AD4A-4CE97D912047}"/>
              </a:ext>
            </a:extLst>
          </p:cNvPr>
          <p:cNvSpPr txBox="1"/>
          <p:nvPr/>
        </p:nvSpPr>
        <p:spPr>
          <a:xfrm>
            <a:off x="6133852" y="3456859"/>
            <a:ext cx="15463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0" dirty="0">
                <a:solidFill>
                  <a:schemeClr val="tx1"/>
                </a:solidFill>
                <a:latin typeface="+mn-lt"/>
              </a:rPr>
              <a:t>Min.Temperature</a:t>
            </a:r>
          </a:p>
        </p:txBody>
      </p:sp>
      <p:sp>
        <p:nvSpPr>
          <p:cNvPr id="24" name="TextBox 44">
            <a:extLst>
              <a:ext uri="{FF2B5EF4-FFF2-40B4-BE49-F238E27FC236}">
                <a16:creationId xmlns:a16="http://schemas.microsoft.com/office/drawing/2014/main" id="{22715185-E2F3-4D11-A558-2E80EE21EB2F}"/>
              </a:ext>
            </a:extLst>
          </p:cNvPr>
          <p:cNvSpPr txBox="1"/>
          <p:nvPr/>
        </p:nvSpPr>
        <p:spPr>
          <a:xfrm>
            <a:off x="6129623" y="3807732"/>
            <a:ext cx="7679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0" dirty="0">
                <a:solidFill>
                  <a:schemeClr val="tx1"/>
                </a:solidFill>
                <a:latin typeface="+mn-lt"/>
              </a:rPr>
              <a:t>Error In</a:t>
            </a:r>
          </a:p>
        </p:txBody>
      </p:sp>
      <p:sp>
        <p:nvSpPr>
          <p:cNvPr id="25" name="TextBox 45">
            <a:extLst>
              <a:ext uri="{FF2B5EF4-FFF2-40B4-BE49-F238E27FC236}">
                <a16:creationId xmlns:a16="http://schemas.microsoft.com/office/drawing/2014/main" id="{A8E1489E-B47C-437B-AF61-D2B74024A17C}"/>
              </a:ext>
            </a:extLst>
          </p:cNvPr>
          <p:cNvSpPr txBox="1"/>
          <p:nvPr/>
        </p:nvSpPr>
        <p:spPr>
          <a:xfrm>
            <a:off x="9287510" y="2723213"/>
            <a:ext cx="934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0" dirty="0">
                <a:solidFill>
                  <a:schemeClr val="tx1"/>
                </a:solidFill>
                <a:latin typeface="+mn-lt"/>
              </a:rPr>
              <a:t>Warning?</a:t>
            </a:r>
          </a:p>
        </p:txBody>
      </p:sp>
      <p:sp>
        <p:nvSpPr>
          <p:cNvPr id="26" name="TextBox 46">
            <a:extLst>
              <a:ext uri="{FF2B5EF4-FFF2-40B4-BE49-F238E27FC236}">
                <a16:creationId xmlns:a16="http://schemas.microsoft.com/office/drawing/2014/main" id="{435B5C04-D861-40FD-AD46-BE084A1B717D}"/>
              </a:ext>
            </a:extLst>
          </p:cNvPr>
          <p:cNvSpPr txBox="1"/>
          <p:nvPr/>
        </p:nvSpPr>
        <p:spPr>
          <a:xfrm>
            <a:off x="9287510" y="3074086"/>
            <a:ext cx="1196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0" dirty="0">
                <a:solidFill>
                  <a:schemeClr val="tx1"/>
                </a:solidFill>
                <a:latin typeface="+mn-lt"/>
              </a:rPr>
              <a:t>Warning Text</a:t>
            </a:r>
          </a:p>
        </p:txBody>
      </p:sp>
      <p:sp>
        <p:nvSpPr>
          <p:cNvPr id="27" name="TextBox 47">
            <a:extLst>
              <a:ext uri="{FF2B5EF4-FFF2-40B4-BE49-F238E27FC236}">
                <a16:creationId xmlns:a16="http://schemas.microsoft.com/office/drawing/2014/main" id="{1615865D-9E8A-4534-8FEB-254893C1DD7C}"/>
              </a:ext>
            </a:extLst>
          </p:cNvPr>
          <p:cNvSpPr txBox="1"/>
          <p:nvPr/>
        </p:nvSpPr>
        <p:spPr>
          <a:xfrm>
            <a:off x="9276878" y="3765204"/>
            <a:ext cx="917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0" dirty="0">
                <a:solidFill>
                  <a:schemeClr val="tx1"/>
                </a:solidFill>
                <a:latin typeface="+mn-lt"/>
              </a:rPr>
              <a:t>Error Out</a:t>
            </a:r>
          </a:p>
        </p:txBody>
      </p:sp>
      <p:cxnSp>
        <p:nvCxnSpPr>
          <p:cNvPr id="28" name="Straight Connector 49">
            <a:extLst>
              <a:ext uri="{FF2B5EF4-FFF2-40B4-BE49-F238E27FC236}">
                <a16:creationId xmlns:a16="http://schemas.microsoft.com/office/drawing/2014/main" id="{DE511000-ED31-40F0-B491-25418B6FB4D5}"/>
              </a:ext>
            </a:extLst>
          </p:cNvPr>
          <p:cNvCxnSpPr>
            <a:stCxn id="21" idx="3"/>
          </p:cNvCxnSpPr>
          <p:nvPr/>
        </p:nvCxnSpPr>
        <p:spPr>
          <a:xfrm>
            <a:off x="7950194" y="2834571"/>
            <a:ext cx="182890" cy="292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51">
            <a:extLst>
              <a:ext uri="{FF2B5EF4-FFF2-40B4-BE49-F238E27FC236}">
                <a16:creationId xmlns:a16="http://schemas.microsoft.com/office/drawing/2014/main" id="{C0D4F490-E37A-4E42-9762-9B40390EFAF2}"/>
              </a:ext>
            </a:extLst>
          </p:cNvPr>
          <p:cNvCxnSpPr>
            <a:stCxn id="22" idx="3"/>
          </p:cNvCxnSpPr>
          <p:nvPr/>
        </p:nvCxnSpPr>
        <p:spPr>
          <a:xfrm>
            <a:off x="7710701" y="3227976"/>
            <a:ext cx="464913" cy="1012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53">
            <a:extLst>
              <a:ext uri="{FF2B5EF4-FFF2-40B4-BE49-F238E27FC236}">
                <a16:creationId xmlns:a16="http://schemas.microsoft.com/office/drawing/2014/main" id="{4A384ECA-0FC9-4E4D-A06D-E2272AAC4F3E}"/>
              </a:ext>
            </a:extLst>
          </p:cNvPr>
          <p:cNvCxnSpPr>
            <a:stCxn id="23" idx="3"/>
          </p:cNvCxnSpPr>
          <p:nvPr/>
        </p:nvCxnSpPr>
        <p:spPr>
          <a:xfrm flipV="1">
            <a:off x="7680173" y="3563171"/>
            <a:ext cx="452911" cy="475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55">
            <a:extLst>
              <a:ext uri="{FF2B5EF4-FFF2-40B4-BE49-F238E27FC236}">
                <a16:creationId xmlns:a16="http://schemas.microsoft.com/office/drawing/2014/main" id="{BAAD6CCE-B14E-450C-8747-15CF3E4CE8B9}"/>
              </a:ext>
            </a:extLst>
          </p:cNvPr>
          <p:cNvCxnSpPr>
            <a:stCxn id="24" idx="3"/>
          </p:cNvCxnSpPr>
          <p:nvPr/>
        </p:nvCxnSpPr>
        <p:spPr>
          <a:xfrm flipV="1">
            <a:off x="6897590" y="3818353"/>
            <a:ext cx="1246126" cy="1432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57">
            <a:extLst>
              <a:ext uri="{FF2B5EF4-FFF2-40B4-BE49-F238E27FC236}">
                <a16:creationId xmlns:a16="http://schemas.microsoft.com/office/drawing/2014/main" id="{E84B779E-2289-4FDD-B80D-DFD06A4E4CB9}"/>
              </a:ext>
            </a:extLst>
          </p:cNvPr>
          <p:cNvCxnSpPr>
            <a:endCxn id="25" idx="1"/>
          </p:cNvCxnSpPr>
          <p:nvPr/>
        </p:nvCxnSpPr>
        <p:spPr>
          <a:xfrm flipV="1">
            <a:off x="9079381" y="2877102"/>
            <a:ext cx="208129" cy="1969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59">
            <a:extLst>
              <a:ext uri="{FF2B5EF4-FFF2-40B4-BE49-F238E27FC236}">
                <a16:creationId xmlns:a16="http://schemas.microsoft.com/office/drawing/2014/main" id="{DFE2BD62-729D-43CE-AD38-8A6EF397BCB1}"/>
              </a:ext>
            </a:extLst>
          </p:cNvPr>
          <p:cNvCxnSpPr>
            <a:endCxn id="26" idx="1"/>
          </p:cNvCxnSpPr>
          <p:nvPr/>
        </p:nvCxnSpPr>
        <p:spPr>
          <a:xfrm flipV="1">
            <a:off x="9090014" y="3227975"/>
            <a:ext cx="197496" cy="906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61">
            <a:extLst>
              <a:ext uri="{FF2B5EF4-FFF2-40B4-BE49-F238E27FC236}">
                <a16:creationId xmlns:a16="http://schemas.microsoft.com/office/drawing/2014/main" id="{39ECF518-F10B-44D1-918E-F1F8869DBF8F}"/>
              </a:ext>
            </a:extLst>
          </p:cNvPr>
          <p:cNvCxnSpPr>
            <a:endCxn id="27" idx="1"/>
          </p:cNvCxnSpPr>
          <p:nvPr/>
        </p:nvCxnSpPr>
        <p:spPr>
          <a:xfrm>
            <a:off x="9026219" y="3765190"/>
            <a:ext cx="250659" cy="153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979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0D932A-2C1D-4BCF-B4F2-591CEB58C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Handling Errors</a:t>
            </a:r>
            <a:endParaRPr lang="zh-TW" altLang="en-US" dirty="0"/>
          </a:p>
        </p:txBody>
      </p:sp>
      <p:pic>
        <p:nvPicPr>
          <p:cNvPr id="4" name="Picture 4" descr="loc_bd_determine_warnings-noerror.bmp">
            <a:extLst>
              <a:ext uri="{FF2B5EF4-FFF2-40B4-BE49-F238E27FC236}">
                <a16:creationId xmlns:a16="http://schemas.microsoft.com/office/drawing/2014/main" id="{84123EAF-8078-4F6A-BAC4-89AC8A799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" y="1690688"/>
            <a:ext cx="6487411" cy="3081692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5" name="Picture 6" descr="loc_bd_determine_warnings-error.bmp">
            <a:extLst>
              <a:ext uri="{FF2B5EF4-FFF2-40B4-BE49-F238E27FC236}">
                <a16:creationId xmlns:a16="http://schemas.microsoft.com/office/drawing/2014/main" id="{D592FDA0-D333-4A4C-8686-5A8B05D6DAB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76363" y="3016251"/>
            <a:ext cx="6401212" cy="294964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01181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ADB08B-A427-45AF-8A63-1B7120608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Standards</a:t>
            </a:r>
            <a:endParaRPr lang="zh-TW" altLang="en-US" dirty="0"/>
          </a:p>
        </p:txBody>
      </p:sp>
      <p:pic>
        <p:nvPicPr>
          <p:cNvPr id="4" name="Picture 5" descr="conpane.bmp">
            <a:extLst>
              <a:ext uri="{FF2B5EF4-FFF2-40B4-BE49-F238E27FC236}">
                <a16:creationId xmlns:a16="http://schemas.microsoft.com/office/drawing/2014/main" id="{0007092D-4BFC-4D20-A40E-058A4F5D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13466" y="1390650"/>
            <a:ext cx="965068" cy="965068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  <p:pic>
        <p:nvPicPr>
          <p:cNvPr id="5" name="Picture 32" descr="loc_bd_conpanediagram.bmp">
            <a:extLst>
              <a:ext uri="{FF2B5EF4-FFF2-40B4-BE49-F238E27FC236}">
                <a16:creationId xmlns:a16="http://schemas.microsoft.com/office/drawing/2014/main" id="{F2BFB142-1516-432E-83D5-7185D2666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94404" y="2561089"/>
            <a:ext cx="5373690" cy="3625399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2460275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A72289-30C5-4A98-8B17-474388AC1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D. Documentation</a:t>
            </a:r>
            <a:endParaRPr lang="zh-TW" altLang="en-US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55C45A5-5180-42B6-B5A3-F64008F0E64B}"/>
              </a:ext>
            </a:extLst>
          </p:cNvPr>
          <p:cNvSpPr txBox="1">
            <a:spLocks/>
          </p:cNvSpPr>
          <p:nvPr/>
        </p:nvSpPr>
        <p:spPr>
          <a:xfrm>
            <a:off x="862013" y="1690688"/>
            <a:ext cx="9482138" cy="200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Explain how to document code in LabVIEW using descriptions and tip strips, and describe four methods for documenting code on the block diagram.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FA1AA8-A631-4C90-9E99-E9E7F0FD9A17}"/>
              </a:ext>
            </a:extLst>
          </p:cNvPr>
          <p:cNvSpPr txBox="1">
            <a:spLocks/>
          </p:cNvSpPr>
          <p:nvPr/>
        </p:nvSpPr>
        <p:spPr>
          <a:xfrm>
            <a:off x="1390650" y="3429000"/>
            <a:ext cx="7023100" cy="1200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VI Descriptions and Tip Strips</a:t>
            </a:r>
          </a:p>
          <a:p>
            <a:r>
              <a:rPr lang="en-US"/>
              <a:t>Labels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7389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E4C5A0-D6DC-4AA5-B85A-6951F10EA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Creating Descriptions and Tip Strips</a:t>
            </a:r>
            <a:endParaRPr lang="zh-TW" altLang="en-US" dirty="0"/>
          </a:p>
        </p:txBody>
      </p:sp>
      <p:pic>
        <p:nvPicPr>
          <p:cNvPr id="4" name="Picture 6" descr="loc_env_Temperature Warnings_Max Temp.png">
            <a:extLst>
              <a:ext uri="{FF2B5EF4-FFF2-40B4-BE49-F238E27FC236}">
                <a16:creationId xmlns:a16="http://schemas.microsoft.com/office/drawing/2014/main" id="{44A92830-FA69-455A-9792-AA5CE0FDEB8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86525" y="1521230"/>
            <a:ext cx="4627213" cy="4480607"/>
          </a:xfrm>
          <a:prstGeom prst="rect">
            <a:avLst/>
          </a:prstGeom>
        </p:spPr>
      </p:pic>
      <p:pic>
        <p:nvPicPr>
          <p:cNvPr id="5" name="Picture 8" descr="loc_env_temp warnings_VI Properties documentation.png">
            <a:extLst>
              <a:ext uri="{FF2B5EF4-FFF2-40B4-BE49-F238E27FC236}">
                <a16:creationId xmlns:a16="http://schemas.microsoft.com/office/drawing/2014/main" id="{7D50016A-6452-422D-AE74-C5CA08C8D6A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0242" y="2214563"/>
            <a:ext cx="5750343" cy="336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131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ACC066-AE79-4ACA-84BD-3783003D7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Documenting Block Diagram Code</a:t>
            </a:r>
            <a:endParaRPr lang="zh-TW" altLang="en-US" dirty="0"/>
          </a:p>
        </p:txBody>
      </p:sp>
      <p:pic>
        <p:nvPicPr>
          <p:cNvPr id="4" name="Picture 11" descr="loc_bd_bdcomments.png">
            <a:extLst>
              <a:ext uri="{FF2B5EF4-FFF2-40B4-BE49-F238E27FC236}">
                <a16:creationId xmlns:a16="http://schemas.microsoft.com/office/drawing/2014/main" id="{D3DFCF62-1DFE-492B-AE0F-B0E852129F2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1373" y="1671373"/>
            <a:ext cx="9409633" cy="3657865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90AB8BF6-3682-4B82-A70C-206594040256}"/>
              </a:ext>
            </a:extLst>
          </p:cNvPr>
          <p:cNvSpPr txBox="1"/>
          <p:nvPr/>
        </p:nvSpPr>
        <p:spPr>
          <a:xfrm>
            <a:off x="5424991" y="5576110"/>
            <a:ext cx="2077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dirty="0">
                <a:solidFill>
                  <a:schemeClr val="tx1"/>
                </a:solidFill>
                <a:latin typeface="+mn-lt"/>
              </a:rPr>
              <a:t>Owned label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9FABE624-1F71-4A74-8230-FDC3FEFC9EEB}"/>
              </a:ext>
            </a:extLst>
          </p:cNvPr>
          <p:cNvSpPr txBox="1"/>
          <p:nvPr/>
        </p:nvSpPr>
        <p:spPr>
          <a:xfrm>
            <a:off x="824774" y="4488237"/>
            <a:ext cx="1605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dirty="0">
                <a:solidFill>
                  <a:schemeClr val="tx1"/>
                </a:solidFill>
                <a:latin typeface="+mn-lt"/>
              </a:rPr>
              <a:t>Free label</a:t>
            </a:r>
          </a:p>
        </p:txBody>
      </p:sp>
      <p:cxnSp>
        <p:nvCxnSpPr>
          <p:cNvPr id="7" name="Straight Arrow Connector 10">
            <a:extLst>
              <a:ext uri="{FF2B5EF4-FFF2-40B4-BE49-F238E27FC236}">
                <a16:creationId xmlns:a16="http://schemas.microsoft.com/office/drawing/2014/main" id="{4F2221E5-07EF-4ABA-A0E7-702EEDC49413}"/>
              </a:ext>
            </a:extLst>
          </p:cNvPr>
          <p:cNvCxnSpPr>
            <a:cxnSpLocks/>
          </p:cNvCxnSpPr>
          <p:nvPr/>
        </p:nvCxnSpPr>
        <p:spPr>
          <a:xfrm flipV="1">
            <a:off x="1627411" y="3500305"/>
            <a:ext cx="515714" cy="853256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17">
            <a:extLst>
              <a:ext uri="{FF2B5EF4-FFF2-40B4-BE49-F238E27FC236}">
                <a16:creationId xmlns:a16="http://schemas.microsoft.com/office/drawing/2014/main" id="{E162DE26-2B6C-4426-856F-BC514B295EFC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6463698" y="3800475"/>
            <a:ext cx="1568963" cy="177563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747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499B02-A770-4BB1-B3CB-D2C4B8108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E. Using </a:t>
            </a:r>
            <a:r>
              <a:rPr lang="en-US" altLang="zh-TW" dirty="0" err="1"/>
              <a:t>SubVIs</a:t>
            </a:r>
            <a:endParaRPr lang="zh-TW" altLang="en-US" dirty="0"/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0211CC86-4612-41F8-B459-816DD984D192}"/>
              </a:ext>
            </a:extLst>
          </p:cNvPr>
          <p:cNvSpPr txBox="1">
            <a:spLocks/>
          </p:cNvSpPr>
          <p:nvPr/>
        </p:nvSpPr>
        <p:spPr>
          <a:xfrm>
            <a:off x="1104900" y="1690688"/>
            <a:ext cx="9982200" cy="1752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Demonstrate how to place </a:t>
            </a:r>
            <a:r>
              <a:rPr lang="en-US" dirty="0" err="1"/>
              <a:t>subVIs</a:t>
            </a:r>
            <a:r>
              <a:rPr lang="en-US" dirty="0"/>
              <a:t> on the block diagram, explain terminal settings and error handling, and create </a:t>
            </a:r>
            <a:r>
              <a:rPr lang="en-US" dirty="0" err="1"/>
              <a:t>subVIs</a:t>
            </a:r>
            <a:r>
              <a:rPr lang="en-US" dirty="0"/>
              <a:t> from a section of existing code.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F901B910-179B-43C6-B4B1-754867B629F3}"/>
              </a:ext>
            </a:extLst>
          </p:cNvPr>
          <p:cNvSpPr txBox="1">
            <a:spLocks/>
          </p:cNvSpPr>
          <p:nvPr/>
        </p:nvSpPr>
        <p:spPr>
          <a:xfrm>
            <a:off x="1747838" y="3016251"/>
            <a:ext cx="7023100" cy="216217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/>
              <a:t>Placing </a:t>
            </a:r>
            <a:r>
              <a:rPr lang="en-US" sz="2500" dirty="0" err="1"/>
              <a:t>SubVIs</a:t>
            </a:r>
            <a:r>
              <a:rPr lang="en-US" sz="2500" dirty="0"/>
              <a:t> on the Block Diagram</a:t>
            </a:r>
          </a:p>
          <a:p>
            <a:r>
              <a:rPr lang="en-US" sz="2500" dirty="0"/>
              <a:t>Terminal Settings</a:t>
            </a:r>
          </a:p>
          <a:p>
            <a:r>
              <a:rPr lang="en-US" sz="2500" dirty="0"/>
              <a:t>Handling Errors</a:t>
            </a:r>
          </a:p>
          <a:p>
            <a:r>
              <a:rPr lang="en-US" sz="2500" dirty="0"/>
              <a:t>Creating from a Section of Block Diagram</a:t>
            </a:r>
          </a:p>
        </p:txBody>
      </p:sp>
    </p:spTree>
    <p:extLst>
      <p:ext uri="{BB962C8B-B14F-4D97-AF65-F5344CB8AC3E}">
        <p14:creationId xmlns:p14="http://schemas.microsoft.com/office/powerpoint/2010/main" val="2149691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83F38B-BF96-4037-B07A-DD0343A19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A. Case Structures</a:t>
            </a:r>
            <a:endParaRPr lang="zh-TW" alt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F82DC983-BE0D-4702-A110-FFBE4DAEB1A3}"/>
              </a:ext>
            </a:extLst>
          </p:cNvPr>
          <p:cNvSpPr txBox="1">
            <a:spLocks/>
          </p:cNvSpPr>
          <p:nvPr/>
        </p:nvSpPr>
        <p:spPr>
          <a:xfrm>
            <a:off x="720903" y="2077734"/>
            <a:ext cx="7010400" cy="819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Recognize and use the basic features and functionality of Case Structures.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22DB760-1672-4809-81DC-B61FA0137A2F}"/>
              </a:ext>
            </a:extLst>
          </p:cNvPr>
          <p:cNvSpPr txBox="1">
            <a:spLocks/>
          </p:cNvSpPr>
          <p:nvPr/>
        </p:nvSpPr>
        <p:spPr>
          <a:xfrm>
            <a:off x="720903" y="3239784"/>
            <a:ext cx="7023100" cy="12001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Case Structures Review</a:t>
            </a:r>
          </a:p>
          <a:p>
            <a:r>
              <a:rPr lang="en-US" sz="2000" dirty="0"/>
              <a:t>Selector Terminal Data Types</a:t>
            </a:r>
          </a:p>
          <a:p>
            <a:r>
              <a:rPr lang="en-US" sz="2000" dirty="0"/>
              <a:t>Input and Output Tunnels</a:t>
            </a:r>
          </a:p>
        </p:txBody>
      </p:sp>
    </p:spTree>
    <p:extLst>
      <p:ext uri="{BB962C8B-B14F-4D97-AF65-F5344CB8AC3E}">
        <p14:creationId xmlns:p14="http://schemas.microsoft.com/office/powerpoint/2010/main" val="16385864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EE7614-2439-4979-AF14-BC4C15B55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Placing </a:t>
            </a:r>
            <a:r>
              <a:rPr lang="en-US" altLang="zh-TW" dirty="0" err="1"/>
              <a:t>SubVIs</a:t>
            </a:r>
            <a:r>
              <a:rPr lang="en-US" altLang="zh-TW" dirty="0"/>
              <a:t> on the Block Diagram</a:t>
            </a:r>
            <a:endParaRPr lang="zh-TW" altLang="en-US" dirty="0"/>
          </a:p>
        </p:txBody>
      </p:sp>
      <p:pic>
        <p:nvPicPr>
          <p:cNvPr id="17" name="Picture 7" descr="loc_bd_temperature warnings on bd.png">
            <a:extLst>
              <a:ext uri="{FF2B5EF4-FFF2-40B4-BE49-F238E27FC236}">
                <a16:creationId xmlns:a16="http://schemas.microsoft.com/office/drawing/2014/main" id="{34045760-F2F4-4A5C-A524-5D7EF9D8403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39025" y="2043113"/>
            <a:ext cx="2536385" cy="2879333"/>
          </a:xfrm>
          <a:prstGeom prst="rect">
            <a:avLst/>
          </a:prstGeom>
        </p:spPr>
      </p:pic>
      <p:pic>
        <p:nvPicPr>
          <p:cNvPr id="18" name="Picture 9" descr="loc_env_weather warnings project.png">
            <a:extLst>
              <a:ext uri="{FF2B5EF4-FFF2-40B4-BE49-F238E27FC236}">
                <a16:creationId xmlns:a16="http://schemas.microsoft.com/office/drawing/2014/main" id="{F3ABB318-AFB4-4B37-B0A2-DDEC1EFF26B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625" y="1738313"/>
            <a:ext cx="1905266" cy="1395608"/>
          </a:xfrm>
          <a:prstGeom prst="rect">
            <a:avLst/>
          </a:prstGeom>
        </p:spPr>
      </p:pic>
      <p:pic>
        <p:nvPicPr>
          <p:cNvPr id="19" name="Picture 10" descr="loc_env_functions_palette_select VI.png">
            <a:extLst>
              <a:ext uri="{FF2B5EF4-FFF2-40B4-BE49-F238E27FC236}">
                <a16:creationId xmlns:a16="http://schemas.microsoft.com/office/drawing/2014/main" id="{1B067F0B-FBF1-4C1B-9D42-24899B616AA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38625" y="1662113"/>
            <a:ext cx="1409897" cy="2815031"/>
          </a:xfrm>
          <a:prstGeom prst="rect">
            <a:avLst/>
          </a:prstGeom>
        </p:spPr>
      </p:pic>
      <p:pic>
        <p:nvPicPr>
          <p:cNvPr id="20" name="Picture 11" descr="loc_env_quick drop temp warning.png">
            <a:extLst>
              <a:ext uri="{FF2B5EF4-FFF2-40B4-BE49-F238E27FC236}">
                <a16:creationId xmlns:a16="http://schemas.microsoft.com/office/drawing/2014/main" id="{48977BB4-9808-4A9F-9F92-141C3CCA5B42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19225" y="3719513"/>
            <a:ext cx="2095978" cy="1568808"/>
          </a:xfrm>
          <a:prstGeom prst="rect">
            <a:avLst/>
          </a:prstGeom>
        </p:spPr>
      </p:pic>
      <p:pic>
        <p:nvPicPr>
          <p:cNvPr id="21" name="Picture 12" descr="loc_fp_temp_warning_cropped.png">
            <a:extLst>
              <a:ext uri="{FF2B5EF4-FFF2-40B4-BE49-F238E27FC236}">
                <a16:creationId xmlns:a16="http://schemas.microsoft.com/office/drawing/2014/main" id="{F6B54C6F-5155-400A-AD1E-F1959E9E9A34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57625" y="4710113"/>
            <a:ext cx="2381583" cy="781159"/>
          </a:xfrm>
          <a:prstGeom prst="rect">
            <a:avLst/>
          </a:prstGeom>
        </p:spPr>
      </p:pic>
      <p:sp>
        <p:nvSpPr>
          <p:cNvPr id="22" name="Rectangle 13">
            <a:extLst>
              <a:ext uri="{FF2B5EF4-FFF2-40B4-BE49-F238E27FC236}">
                <a16:creationId xmlns:a16="http://schemas.microsoft.com/office/drawing/2014/main" id="{3D106E72-761D-4E82-81CF-0CB942DF3FA4}"/>
              </a:ext>
            </a:extLst>
          </p:cNvPr>
          <p:cNvSpPr/>
          <p:nvPr/>
        </p:nvSpPr>
        <p:spPr>
          <a:xfrm>
            <a:off x="1876425" y="2500313"/>
            <a:ext cx="914400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outerShdw dist="38100"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585AC73E-CB38-4204-84F8-9AB0BC374F45}"/>
              </a:ext>
            </a:extLst>
          </p:cNvPr>
          <p:cNvSpPr/>
          <p:nvPr/>
        </p:nvSpPr>
        <p:spPr>
          <a:xfrm>
            <a:off x="1495425" y="3871913"/>
            <a:ext cx="1828800" cy="38100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outerShdw dist="38100"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DA64CBAE-7D0D-42E0-8C34-443A7B10A8E0}"/>
              </a:ext>
            </a:extLst>
          </p:cNvPr>
          <p:cNvSpPr/>
          <p:nvPr/>
        </p:nvSpPr>
        <p:spPr>
          <a:xfrm>
            <a:off x="4314825" y="4176713"/>
            <a:ext cx="914400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outerShdw dist="38100"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070D5085-559E-4E71-9838-3811C92406A5}"/>
              </a:ext>
            </a:extLst>
          </p:cNvPr>
          <p:cNvSpPr/>
          <p:nvPr/>
        </p:nvSpPr>
        <p:spPr>
          <a:xfrm>
            <a:off x="5991225" y="4862513"/>
            <a:ext cx="228600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outerShdw dist="38100"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Arrow Connector 18">
            <a:extLst>
              <a:ext uri="{FF2B5EF4-FFF2-40B4-BE49-F238E27FC236}">
                <a16:creationId xmlns:a16="http://schemas.microsoft.com/office/drawing/2014/main" id="{D2A51036-C60C-4367-9780-443AB5E52FCB}"/>
              </a:ext>
            </a:extLst>
          </p:cNvPr>
          <p:cNvCxnSpPr>
            <a:stCxn id="21" idx="3"/>
          </p:cNvCxnSpPr>
          <p:nvPr/>
        </p:nvCxnSpPr>
        <p:spPr>
          <a:xfrm flipV="1">
            <a:off x="6239208" y="3795713"/>
            <a:ext cx="2342817" cy="13049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1">
            <a:extLst>
              <a:ext uri="{FF2B5EF4-FFF2-40B4-BE49-F238E27FC236}">
                <a16:creationId xmlns:a16="http://schemas.microsoft.com/office/drawing/2014/main" id="{5340ADFF-7FE8-4BAE-A3AF-466E86F33A3C}"/>
              </a:ext>
            </a:extLst>
          </p:cNvPr>
          <p:cNvCxnSpPr>
            <a:cxnSpLocks/>
          </p:cNvCxnSpPr>
          <p:nvPr/>
        </p:nvCxnSpPr>
        <p:spPr>
          <a:xfrm flipV="1">
            <a:off x="5229225" y="3719513"/>
            <a:ext cx="32766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3">
            <a:extLst>
              <a:ext uri="{FF2B5EF4-FFF2-40B4-BE49-F238E27FC236}">
                <a16:creationId xmlns:a16="http://schemas.microsoft.com/office/drawing/2014/main" id="{A2ACD9B8-33FE-44BB-9684-3DC5C3D5DB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90825" y="2614613"/>
            <a:ext cx="5638800" cy="876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CC3E2FD4-BD56-45A0-99A6-CD4D1B5937EA}"/>
              </a:ext>
            </a:extLst>
          </p:cNvPr>
          <p:cNvCxnSpPr>
            <a:stCxn id="23" idx="3"/>
          </p:cNvCxnSpPr>
          <p:nvPr/>
        </p:nvCxnSpPr>
        <p:spPr>
          <a:xfrm flipV="1">
            <a:off x="3324225" y="3643313"/>
            <a:ext cx="5105400" cy="419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3475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921B3A-AFD8-4F47-AD76-A4382FA9C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Exercise</a:t>
            </a:r>
            <a:br>
              <a:rPr lang="en-US" altLang="zh-TW" dirty="0"/>
            </a:br>
            <a:r>
              <a:rPr lang="en-US" altLang="zh-TW" sz="4400" dirty="0"/>
              <a:t>Temperature Warnings VI – As </a:t>
            </a:r>
            <a:r>
              <a:rPr lang="en-US" altLang="zh-TW" sz="4400" dirty="0" err="1"/>
              <a:t>SubVI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0EA3864-6ECE-458D-818D-56B544F2ECCB}"/>
              </a:ext>
            </a:extLst>
          </p:cNvPr>
          <p:cNvSpPr txBox="1"/>
          <p:nvPr/>
        </p:nvSpPr>
        <p:spPr>
          <a:xfrm>
            <a:off x="803564" y="2189018"/>
            <a:ext cx="832658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sz="2800" dirty="0"/>
              <a:t>將</a:t>
            </a:r>
            <a:r>
              <a:rPr lang="en-US" altLang="zh-TW" sz="2800" dirty="0"/>
              <a:t>Temperature Warning.vi </a:t>
            </a:r>
            <a:r>
              <a:rPr lang="zh-TW" altLang="en-US" sz="2800" dirty="0"/>
              <a:t>做成</a:t>
            </a:r>
            <a:r>
              <a:rPr lang="en-US" altLang="zh-TW" sz="2800" dirty="0" err="1"/>
              <a:t>SubVI</a:t>
            </a:r>
            <a:endParaRPr lang="en-US" altLang="zh-TW" sz="2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sz="2800" dirty="0"/>
              <a:t>打開</a:t>
            </a:r>
            <a:r>
              <a:rPr lang="en-US" altLang="zh-TW" sz="2800" dirty="0"/>
              <a:t>SubVITester.vi</a:t>
            </a:r>
            <a:r>
              <a:rPr lang="zh-TW" altLang="en-US" sz="2800" dirty="0"/>
              <a:t>，放入</a:t>
            </a:r>
            <a:r>
              <a:rPr lang="en-US" altLang="zh-TW" sz="2800" dirty="0"/>
              <a:t>Temperature Warning (</a:t>
            </a:r>
            <a:r>
              <a:rPr lang="en-US" altLang="zh-TW" sz="2800" dirty="0" err="1"/>
              <a:t>SubVI</a:t>
            </a:r>
            <a:r>
              <a:rPr lang="en-US" altLang="zh-TW" sz="2800" dirty="0"/>
              <a:t>),</a:t>
            </a:r>
            <a:r>
              <a:rPr lang="zh-TW" altLang="en-US" sz="2800" dirty="0"/>
              <a:t> </a:t>
            </a:r>
            <a:r>
              <a:rPr lang="en-US" altLang="zh-TW" sz="2800" dirty="0"/>
              <a:t>Thermometer(demo), </a:t>
            </a:r>
            <a:r>
              <a:rPr lang="en-US" altLang="zh-TW" sz="2800" dirty="0" err="1"/>
              <a:t>WeatherData</a:t>
            </a:r>
            <a:r>
              <a:rPr lang="zh-TW" altLang="en-US" sz="2800" dirty="0"/>
              <a:t>並接上</a:t>
            </a:r>
            <a:endParaRPr lang="en-US" altLang="zh-TW" sz="2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TW" sz="2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022456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2C8424-00CE-492C-A0A3-1A13433A4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242" y="365125"/>
            <a:ext cx="2672444" cy="1325563"/>
          </a:xfrm>
        </p:spPr>
        <p:txBody>
          <a:bodyPr/>
          <a:lstStyle/>
          <a:p>
            <a:r>
              <a:rPr lang="en-US" altLang="zh-TW" dirty="0"/>
              <a:t>Exercise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7AB1C2C-398D-4C67-A06A-9948771CD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977" y="1553029"/>
            <a:ext cx="8744417" cy="408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5650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32E746-4992-488A-8350-C8CE5060B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Using State Programming</a:t>
            </a:r>
            <a:endParaRPr lang="zh-TW" alt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3F5E828-A53B-4681-A67B-8A80C7B4D0D4}"/>
              </a:ext>
            </a:extLst>
          </p:cNvPr>
          <p:cNvSpPr txBox="1">
            <a:spLocks/>
          </p:cNvSpPr>
          <p:nvPr/>
        </p:nvSpPr>
        <p:spPr>
          <a:xfrm>
            <a:off x="990599" y="1690688"/>
            <a:ext cx="9339263" cy="819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Describe the functionality represented by a  state transition diagram.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48D5BE2-F472-4D01-AB7A-A49779A434B4}"/>
              </a:ext>
            </a:extLst>
          </p:cNvPr>
          <p:cNvSpPr txBox="1">
            <a:spLocks/>
          </p:cNvSpPr>
          <p:nvPr/>
        </p:nvSpPr>
        <p:spPr>
          <a:xfrm>
            <a:off x="1704975" y="3016251"/>
            <a:ext cx="7023100" cy="1200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Why Use State Programming?  </a:t>
            </a:r>
          </a:p>
          <a:p>
            <a:r>
              <a:rPr lang="en-US"/>
              <a:t>State Transition Diagrams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6935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66B398-5AC6-4E7C-AEE8-30D47E521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Use State Programming? </a:t>
            </a:r>
            <a:endParaRPr lang="zh-TW" altLang="en-US" dirty="0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C7C0D9BE-B222-43B9-9E53-945664953D4C}"/>
              </a:ext>
            </a:extLst>
          </p:cNvPr>
          <p:cNvSpPr txBox="1">
            <a:spLocks/>
          </p:cNvSpPr>
          <p:nvPr/>
        </p:nvSpPr>
        <p:spPr>
          <a:xfrm>
            <a:off x="954088" y="1690688"/>
            <a:ext cx="7823200" cy="34988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Change the order of a sequence</a:t>
            </a:r>
          </a:p>
          <a:p>
            <a:r>
              <a:rPr lang="en-US"/>
              <a:t>Repeat an item in sequence more often than others</a:t>
            </a:r>
          </a:p>
          <a:p>
            <a:r>
              <a:rPr lang="en-US"/>
              <a:t>Execute only if certain conditions are met</a:t>
            </a:r>
          </a:p>
          <a:p>
            <a:r>
              <a:rPr lang="en-US"/>
              <a:t>Stop the program immediately</a:t>
            </a:r>
          </a:p>
          <a:p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5773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C2BA44-F2B5-4249-ABAA-9B3490F75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State Transition Diagram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DDDBC57-02A2-4B12-A262-DBC62ADC8927}"/>
              </a:ext>
            </a:extLst>
          </p:cNvPr>
          <p:cNvSpPr txBox="1"/>
          <p:nvPr/>
        </p:nvSpPr>
        <p:spPr>
          <a:xfrm>
            <a:off x="1789510" y="1690688"/>
            <a:ext cx="805457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/>
            <a:r>
              <a:rPr lang="en-US" altLang="zh-TW" sz="2800" b="1" dirty="0"/>
              <a:t>State</a:t>
            </a:r>
            <a:r>
              <a:rPr lang="en-US" altLang="zh-TW" sz="2800" dirty="0"/>
              <a:t>—Part of a program that satisfies a condition, performs an action, or waits for an event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2D2D3FC-CC0D-4549-B567-6F5B899179A2}"/>
              </a:ext>
            </a:extLst>
          </p:cNvPr>
          <p:cNvSpPr txBox="1"/>
          <p:nvPr/>
        </p:nvSpPr>
        <p:spPr>
          <a:xfrm>
            <a:off x="1789510" y="3429000"/>
            <a:ext cx="805457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/>
            <a:r>
              <a:rPr lang="en-US" altLang="zh-TW" sz="2800" b="1" dirty="0"/>
              <a:t>Transition</a:t>
            </a:r>
            <a:r>
              <a:rPr lang="en-US" altLang="zh-TW" sz="2800" dirty="0"/>
              <a:t>—Condition, action, or event that causes the program to move to the next state</a:t>
            </a:r>
          </a:p>
        </p:txBody>
      </p:sp>
    </p:spTree>
    <p:extLst>
      <p:ext uri="{BB962C8B-B14F-4D97-AF65-F5344CB8AC3E}">
        <p14:creationId xmlns:p14="http://schemas.microsoft.com/office/powerpoint/2010/main" val="10019729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A537F7-65D8-4CAA-8989-1876B05DF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State Transition Diagram</a:t>
            </a:r>
            <a:endParaRPr lang="zh-TW" altLang="en-US" dirty="0"/>
          </a:p>
        </p:txBody>
      </p:sp>
      <p:pic>
        <p:nvPicPr>
          <p:cNvPr id="4" name="Picture 8" descr="Project State Transistion LVBI.eps">
            <a:extLst>
              <a:ext uri="{FF2B5EF4-FFF2-40B4-BE49-F238E27FC236}">
                <a16:creationId xmlns:a16="http://schemas.microsoft.com/office/drawing/2014/main" id="{AB3AEAE9-1F3B-41E3-8BF4-E4A38193A0F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09851" y="1324267"/>
            <a:ext cx="6593802" cy="538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349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1985E4-FFD2-42AC-AC51-9C67FE31B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State Machines</a:t>
            </a:r>
            <a:endParaRPr lang="zh-TW" alt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03B91E2-1F66-4D64-97D6-190F99DA831F}"/>
              </a:ext>
            </a:extLst>
          </p:cNvPr>
          <p:cNvSpPr txBox="1">
            <a:spLocks/>
          </p:cNvSpPr>
          <p:nvPr/>
        </p:nvSpPr>
        <p:spPr>
          <a:xfrm>
            <a:off x="1183240" y="1690688"/>
            <a:ext cx="7010400" cy="819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Determine when to use a state machine.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8948A81-9ED6-4DAE-BE78-9A730C86F55D}"/>
              </a:ext>
            </a:extLst>
          </p:cNvPr>
          <p:cNvSpPr txBox="1">
            <a:spLocks/>
          </p:cNvSpPr>
          <p:nvPr/>
        </p:nvSpPr>
        <p:spPr>
          <a:xfrm>
            <a:off x="1809964" y="2509838"/>
            <a:ext cx="6851151" cy="2061681"/>
          </a:xfrm>
          <a:prstGeom prst="rect">
            <a:avLst/>
          </a:prstGeom>
        </p:spPr>
        <p:txBody>
          <a:bodyPr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0" dirty="0"/>
              <a:t>What is a State Machine?</a:t>
            </a:r>
          </a:p>
          <a:p>
            <a:r>
              <a:rPr lang="en-US" sz="7000" dirty="0"/>
              <a:t>When to Use a State Machine? </a:t>
            </a:r>
          </a:p>
          <a:p>
            <a:r>
              <a:rPr lang="en-US" sz="7000" dirty="0"/>
              <a:t>Building a State Machine</a:t>
            </a:r>
          </a:p>
          <a:p>
            <a:r>
              <a:rPr lang="en-US" sz="7000" dirty="0"/>
              <a:t>Event-Based State Machine</a:t>
            </a:r>
          </a:p>
          <a:p>
            <a:r>
              <a:rPr lang="en-US" sz="7000" dirty="0"/>
              <a:t>Simple State Machine Project Template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6041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45AB30-6E66-4789-8506-D24BE4984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a State Machine?</a:t>
            </a:r>
            <a:endParaRPr lang="zh-TW" altLang="en-US" dirty="0"/>
          </a:p>
        </p:txBody>
      </p:sp>
      <p:pic>
        <p:nvPicPr>
          <p:cNvPr id="4" name="Picture 6" descr="loc_multiple actions and shutdown.bmp">
            <a:extLst>
              <a:ext uri="{FF2B5EF4-FFF2-40B4-BE49-F238E27FC236}">
                <a16:creationId xmlns:a16="http://schemas.microsoft.com/office/drawing/2014/main" id="{E730553A-4201-4E65-9410-59A2ADF59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12000" t="36667" r="12000" b="17778"/>
          <a:stretch>
            <a:fillRect/>
          </a:stretch>
        </p:blipFill>
        <p:spPr bwMode="auto">
          <a:xfrm>
            <a:off x="1271826" y="1581150"/>
            <a:ext cx="9648348" cy="4336324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  <a:effectLst/>
        </p:spPr>
      </p:pic>
    </p:spTree>
    <p:extLst>
      <p:ext uri="{BB962C8B-B14F-4D97-AF65-F5344CB8AC3E}">
        <p14:creationId xmlns:p14="http://schemas.microsoft.com/office/powerpoint/2010/main" val="26201734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377C38-B6FA-44A9-8D0A-6F9A66026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When to Use a State Machine</a:t>
            </a:r>
            <a:endParaRPr lang="zh-TW" altLang="en-US" dirty="0"/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4951A446-B7B6-4D6B-9E28-217BBAC758E6}"/>
              </a:ext>
            </a:extLst>
          </p:cNvPr>
          <p:cNvSpPr txBox="1">
            <a:spLocks/>
          </p:cNvSpPr>
          <p:nvPr/>
        </p:nvSpPr>
        <p:spPr>
          <a:xfrm>
            <a:off x="1149532" y="1462088"/>
            <a:ext cx="3886200" cy="457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</a:pPr>
            <a:r>
              <a:rPr lang="en-US"/>
              <a:t>Sequential Process</a:t>
            </a:r>
            <a:endParaRPr lang="en-US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C674E5B3-4489-4807-A169-82252772440D}"/>
              </a:ext>
            </a:extLst>
          </p:cNvPr>
          <p:cNvSpPr txBox="1">
            <a:spLocks/>
          </p:cNvSpPr>
          <p:nvPr/>
        </p:nvSpPr>
        <p:spPr>
          <a:xfrm>
            <a:off x="6642287" y="1457145"/>
            <a:ext cx="3581400" cy="546100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/>
          <a:p>
            <a:pPr marL="173038" marR="0" lvl="0" indent="-173038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UI-Driven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 Process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Arial"/>
            </a:endParaRPr>
          </a:p>
        </p:txBody>
      </p:sp>
      <p:pic>
        <p:nvPicPr>
          <p:cNvPr id="6" name="Content Placeholder 9" descr="loc_bd_state_machine_process tests.png">
            <a:extLst>
              <a:ext uri="{FF2B5EF4-FFF2-40B4-BE49-F238E27FC236}">
                <a16:creationId xmlns:a16="http://schemas.microsoft.com/office/drawing/2014/main" id="{C8622764-CA70-4417-8D61-94BB6B7F52C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4443" y="2214698"/>
            <a:ext cx="5960449" cy="3023506"/>
          </a:xfrm>
          <a:prstGeom prst="rect">
            <a:avLst/>
          </a:prstGeom>
        </p:spPr>
      </p:pic>
      <p:pic>
        <p:nvPicPr>
          <p:cNvPr id="7" name="Picture 14" descr="loc_fp_finite_measurements_simple_state_machine.png">
            <a:extLst>
              <a:ext uri="{FF2B5EF4-FFF2-40B4-BE49-F238E27FC236}">
                <a16:creationId xmlns:a16="http://schemas.microsoft.com/office/drawing/2014/main" id="{FA2977D0-6030-444C-B8DD-97DC744C3B3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42287" y="2214698"/>
            <a:ext cx="4837611" cy="302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129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9968B1-AD25-4CF0-99A9-A0C833E95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Case Structures Review</a:t>
            </a:r>
            <a:endParaRPr lang="zh-TW" altLang="en-US" dirty="0"/>
          </a:p>
        </p:txBody>
      </p:sp>
      <p:pic>
        <p:nvPicPr>
          <p:cNvPr id="4" name="Embedded Image" descr="loc_bd_Square Root.png">
            <a:extLst>
              <a:ext uri="{FF2B5EF4-FFF2-40B4-BE49-F238E27FC236}">
                <a16:creationId xmlns:a16="http://schemas.microsoft.com/office/drawing/2014/main" id="{D3630999-8A0D-4601-9184-1A14C80D434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8930" y="2198670"/>
            <a:ext cx="8316993" cy="307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651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BC931A-A1A5-48C5-B466-1E2B11435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Exercise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208272-2F4A-493D-A14A-E652E2B90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599" y="1690688"/>
            <a:ext cx="11511643" cy="4068099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dirty="0"/>
              <a:t>打開</a:t>
            </a:r>
            <a:r>
              <a:rPr lang="en-US" altLang="zh-TW" dirty="0"/>
              <a:t>Weather Station UI.vi</a:t>
            </a:r>
          </a:p>
          <a:p>
            <a:r>
              <a:rPr lang="zh-TW" altLang="en-US" dirty="0"/>
              <a:t>放入</a:t>
            </a:r>
            <a:r>
              <a:rPr lang="en-US" altLang="zh-TW" dirty="0"/>
              <a:t>Weather </a:t>
            </a:r>
            <a:r>
              <a:rPr lang="en-US" altLang="zh-TW" dirty="0" err="1"/>
              <a:t>Data.ctl</a:t>
            </a:r>
            <a:endParaRPr lang="en-US" altLang="zh-TW" dirty="0"/>
          </a:p>
          <a:p>
            <a:r>
              <a:rPr lang="zh-TW" altLang="en-US" dirty="0"/>
              <a:t>建立</a:t>
            </a:r>
            <a:r>
              <a:rPr lang="en-US" altLang="zh-TW" dirty="0"/>
              <a:t>Enum</a:t>
            </a:r>
            <a:r>
              <a:rPr lang="zh-TW" altLang="en-US" dirty="0"/>
              <a:t>，包含</a:t>
            </a:r>
            <a:r>
              <a:rPr lang="en-US" altLang="zh-TW" dirty="0"/>
              <a:t>Acquisition, Analysis, Data Log, Time Check</a:t>
            </a:r>
            <a:r>
              <a:rPr lang="zh-TW" altLang="en-US" dirty="0"/>
              <a:t>，存為</a:t>
            </a:r>
            <a:r>
              <a:rPr lang="en-US" altLang="zh-TW" dirty="0"/>
              <a:t>Typedef</a:t>
            </a:r>
          </a:p>
          <a:p>
            <a:r>
              <a:rPr lang="zh-TW" altLang="en-US" dirty="0"/>
              <a:t>設定</a:t>
            </a:r>
            <a:r>
              <a:rPr lang="en-US" altLang="zh-TW" dirty="0"/>
              <a:t>Acquisition</a:t>
            </a:r>
            <a:r>
              <a:rPr lang="zh-TW" altLang="en-US" dirty="0"/>
              <a:t>，放入</a:t>
            </a:r>
            <a:r>
              <a:rPr lang="en-US" altLang="zh-TW" dirty="0"/>
              <a:t>Thermometer (demo).vi</a:t>
            </a:r>
            <a:r>
              <a:rPr lang="zh-TW" altLang="en-US" dirty="0"/>
              <a:t>，取得</a:t>
            </a:r>
            <a:r>
              <a:rPr lang="en-US" altLang="zh-TW" dirty="0"/>
              <a:t>Current Temperature</a:t>
            </a:r>
            <a:r>
              <a:rPr lang="zh-TW" altLang="en-US" dirty="0"/>
              <a:t>，下一個</a:t>
            </a:r>
            <a:r>
              <a:rPr lang="en-US" altLang="zh-TW" dirty="0"/>
              <a:t>State</a:t>
            </a:r>
            <a:r>
              <a:rPr lang="zh-TW" altLang="en-US" dirty="0"/>
              <a:t>為</a:t>
            </a:r>
            <a:r>
              <a:rPr lang="en-US" altLang="zh-TW" dirty="0"/>
              <a:t>Analysis</a:t>
            </a:r>
          </a:p>
          <a:p>
            <a:r>
              <a:rPr lang="zh-TW" altLang="en-US" dirty="0"/>
              <a:t>設定</a:t>
            </a:r>
            <a:r>
              <a:rPr lang="en-US" altLang="zh-TW" dirty="0"/>
              <a:t>Analysis</a:t>
            </a:r>
            <a:r>
              <a:rPr lang="zh-TW" altLang="en-US" dirty="0"/>
              <a:t>，放入</a:t>
            </a:r>
            <a:r>
              <a:rPr lang="en-US" altLang="zh-TW" dirty="0"/>
              <a:t>Temperature Warning (</a:t>
            </a:r>
            <a:r>
              <a:rPr lang="en-US" altLang="zh-TW" dirty="0" err="1"/>
              <a:t>SubVI</a:t>
            </a:r>
            <a:r>
              <a:rPr lang="en-US" altLang="zh-TW" dirty="0"/>
              <a:t>)</a:t>
            </a:r>
            <a:r>
              <a:rPr lang="zh-TW" altLang="en-US" dirty="0"/>
              <a:t>，連接</a:t>
            </a:r>
            <a:r>
              <a:rPr lang="en-US" altLang="zh-TW" dirty="0"/>
              <a:t>Upper limit</a:t>
            </a:r>
            <a:r>
              <a:rPr lang="zh-TW" altLang="en-US" dirty="0"/>
              <a:t>、</a:t>
            </a:r>
            <a:r>
              <a:rPr lang="en-US" altLang="zh-TW" dirty="0"/>
              <a:t>Lower limit</a:t>
            </a:r>
            <a:r>
              <a:rPr lang="zh-TW" altLang="en-US" dirty="0"/>
              <a:t>、</a:t>
            </a:r>
            <a:r>
              <a:rPr lang="en-US" altLang="zh-TW" dirty="0"/>
              <a:t>Warning?</a:t>
            </a:r>
            <a:r>
              <a:rPr lang="zh-TW" altLang="en-US" dirty="0"/>
              <a:t>和</a:t>
            </a:r>
            <a:r>
              <a:rPr lang="en-US" altLang="zh-TW" dirty="0"/>
              <a:t>Warning Text</a:t>
            </a:r>
            <a:r>
              <a:rPr lang="zh-TW" altLang="en-US" dirty="0"/>
              <a:t>，</a:t>
            </a:r>
            <a:r>
              <a:rPr lang="en-US" altLang="zh-TW" dirty="0"/>
              <a:t>Warning?</a:t>
            </a:r>
            <a:r>
              <a:rPr lang="zh-TW" altLang="en-US" dirty="0"/>
              <a:t>為</a:t>
            </a:r>
            <a:r>
              <a:rPr lang="en-US" altLang="zh-TW" dirty="0"/>
              <a:t>True</a:t>
            </a:r>
            <a:r>
              <a:rPr lang="zh-TW" altLang="en-US" dirty="0"/>
              <a:t>進入</a:t>
            </a:r>
            <a:r>
              <a:rPr lang="en-US" altLang="zh-TW" dirty="0"/>
              <a:t>Data Log</a:t>
            </a:r>
            <a:r>
              <a:rPr lang="zh-TW" altLang="en-US" dirty="0"/>
              <a:t>，</a:t>
            </a:r>
            <a:r>
              <a:rPr lang="en-US" altLang="zh-TW" dirty="0"/>
              <a:t>False</a:t>
            </a:r>
            <a:r>
              <a:rPr lang="zh-TW" altLang="en-US" dirty="0"/>
              <a:t>進入</a:t>
            </a:r>
            <a:r>
              <a:rPr lang="en-US" altLang="zh-TW" dirty="0"/>
              <a:t>Time Check</a:t>
            </a:r>
          </a:p>
          <a:p>
            <a:r>
              <a:rPr lang="zh-TW" altLang="en-US" dirty="0"/>
              <a:t>設定</a:t>
            </a:r>
            <a:r>
              <a:rPr lang="en-US" altLang="zh-TW" dirty="0"/>
              <a:t>Data Log</a:t>
            </a:r>
            <a:r>
              <a:rPr lang="zh-TW" altLang="en-US" dirty="0"/>
              <a:t>，將前述資訊寫入檔案</a:t>
            </a:r>
            <a:endParaRPr lang="en-US" altLang="zh-TW" dirty="0"/>
          </a:p>
          <a:p>
            <a:r>
              <a:rPr lang="zh-TW" altLang="en-US" dirty="0"/>
              <a:t>設定</a:t>
            </a:r>
            <a:r>
              <a:rPr lang="en-US" altLang="zh-TW" dirty="0"/>
              <a:t>Time Check</a:t>
            </a:r>
            <a:r>
              <a:rPr lang="zh-TW" altLang="en-US" dirty="0"/>
              <a:t>，</a:t>
            </a:r>
            <a:r>
              <a:rPr lang="en-US" altLang="zh-TW" dirty="0"/>
              <a:t>Time has elapsed </a:t>
            </a:r>
            <a:r>
              <a:rPr lang="zh-TW" altLang="en-US" dirty="0"/>
              <a:t>為</a:t>
            </a:r>
            <a:r>
              <a:rPr lang="en-US" altLang="zh-TW" dirty="0"/>
              <a:t>True</a:t>
            </a:r>
            <a:r>
              <a:rPr lang="zh-TW" altLang="en-US" dirty="0"/>
              <a:t>進入</a:t>
            </a:r>
            <a:r>
              <a:rPr lang="en-US" altLang="zh-TW" dirty="0"/>
              <a:t>Acquisition</a:t>
            </a:r>
            <a:r>
              <a:rPr lang="zh-TW" altLang="en-US" dirty="0"/>
              <a:t>，</a:t>
            </a:r>
            <a:r>
              <a:rPr lang="en-US" altLang="zh-TW" dirty="0"/>
              <a:t>False</a:t>
            </a:r>
            <a:r>
              <a:rPr lang="zh-TW" altLang="en-US" dirty="0"/>
              <a:t>進入</a:t>
            </a:r>
            <a:r>
              <a:rPr lang="en-US" altLang="zh-TW" dirty="0"/>
              <a:t>Time Check</a:t>
            </a:r>
            <a:r>
              <a:rPr lang="zh-TW" altLang="en-US" dirty="0"/>
              <a:t>，連接</a:t>
            </a:r>
            <a:r>
              <a:rPr lang="en-US" altLang="zh-TW" dirty="0"/>
              <a:t>Stop button</a:t>
            </a:r>
          </a:p>
          <a:p>
            <a:r>
              <a:rPr lang="en-US" altLang="zh-TW" dirty="0"/>
              <a:t>Run vi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11097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2CF0D6-BD27-4FEF-9A53-98951D293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16" y="151542"/>
            <a:ext cx="2156913" cy="1325563"/>
          </a:xfrm>
        </p:spPr>
        <p:txBody>
          <a:bodyPr/>
          <a:lstStyle/>
          <a:p>
            <a:r>
              <a:rPr lang="en-US" altLang="zh-TW" dirty="0"/>
              <a:t>Exercise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95F1B70-96FD-4D24-842C-FC26977DB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115" y="1595928"/>
            <a:ext cx="8917442" cy="401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533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C0EED5-C8B5-4836-A863-C6AFB8DA2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242" y="365125"/>
            <a:ext cx="2340491" cy="1325563"/>
          </a:xfrm>
        </p:spPr>
        <p:txBody>
          <a:bodyPr/>
          <a:lstStyle/>
          <a:p>
            <a:r>
              <a:rPr lang="en-US" altLang="zh-TW" dirty="0"/>
              <a:t>Exercise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E728AC9-DF8E-4B59-B926-E555D0490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42" y="1548827"/>
            <a:ext cx="5785758" cy="320417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7A16E1F-BD9D-470C-9B03-303E3A744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771" y="3104041"/>
            <a:ext cx="5509987" cy="304143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9A69A9B-7D30-4596-83E0-42749214D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771" y="0"/>
            <a:ext cx="5509987" cy="308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503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FEF219-3598-49FA-9B7E-A2FFABE4B6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746" y="689549"/>
            <a:ext cx="10666506" cy="1676110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/>
              <a:t>Thank you</a:t>
            </a:r>
            <a:r>
              <a:rPr lang="zh-TW" altLang="en-US" dirty="0"/>
              <a:t> </a:t>
            </a:r>
            <a:r>
              <a:rPr lang="en-US" altLang="zh-TW" dirty="0"/>
              <a:t>for kind attention~</a:t>
            </a:r>
            <a:endParaRPr lang="zh-TW" altLang="en-US" dirty="0"/>
          </a:p>
        </p:txBody>
      </p:sp>
      <p:pic>
        <p:nvPicPr>
          <p:cNvPr id="1026" name="圖片 1">
            <a:extLst>
              <a:ext uri="{FF2B5EF4-FFF2-40B4-BE49-F238E27FC236}">
                <a16:creationId xmlns:a16="http://schemas.microsoft.com/office/drawing/2014/main" id="{52B26506-DC31-46ED-B212-4AEBD57A5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174" y="4770522"/>
            <a:ext cx="3627651" cy="1676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268F600-5F67-454F-B885-E6740CD3A5B7}"/>
              </a:ext>
            </a:extLst>
          </p:cNvPr>
          <p:cNvSpPr txBox="1"/>
          <p:nvPr/>
        </p:nvSpPr>
        <p:spPr>
          <a:xfrm>
            <a:off x="2309235" y="2365659"/>
            <a:ext cx="442274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TW" sz="2800" b="1" dirty="0">
                <a:solidFill>
                  <a:schemeClr val="bg1"/>
                </a:solidFill>
              </a:rPr>
              <a:t>Joe Kao</a:t>
            </a:r>
          </a:p>
          <a:p>
            <a:pPr algn="l"/>
            <a:r>
              <a:rPr lang="en-US" altLang="zh-TW" sz="2800" dirty="0">
                <a:solidFill>
                  <a:schemeClr val="bg1"/>
                </a:solidFill>
              </a:rPr>
              <a:t>Solution Team</a:t>
            </a:r>
          </a:p>
          <a:p>
            <a:pPr algn="l"/>
            <a:r>
              <a:rPr lang="en-US" altLang="zh-TW" sz="2800" dirty="0">
                <a:solidFill>
                  <a:schemeClr val="bg1"/>
                </a:solidFill>
              </a:rPr>
              <a:t>Industrial </a:t>
            </a:r>
            <a:r>
              <a:rPr lang="en-US" altLang="zh-TW" sz="2800">
                <a:solidFill>
                  <a:schemeClr val="bg1"/>
                </a:solidFill>
              </a:rPr>
              <a:t>Intelligence BU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algn="l"/>
            <a:r>
              <a:rPr lang="en-US" altLang="zh-TW" sz="2800" dirty="0">
                <a:solidFill>
                  <a:schemeClr val="bg1"/>
                </a:solidFill>
              </a:rPr>
              <a:t>E: </a:t>
            </a:r>
            <a:r>
              <a:rPr lang="en-US" altLang="zh-TW" sz="2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joe.kao@ecloudvalley.com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algn="l"/>
            <a:endParaRPr lang="zh-TW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128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2002C4-A412-4576-A006-6AEBF1C0A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Demonstration</a:t>
            </a:r>
            <a:endParaRPr lang="zh-TW" alt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3AD77F-31A1-48F3-A98E-BDBF16982606}"/>
              </a:ext>
            </a:extLst>
          </p:cNvPr>
          <p:cNvSpPr txBox="1">
            <a:spLocks/>
          </p:cNvSpPr>
          <p:nvPr/>
        </p:nvSpPr>
        <p:spPr>
          <a:xfrm>
            <a:off x="762002" y="2628899"/>
            <a:ext cx="7272724" cy="12779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Create and configure case structures.</a:t>
            </a:r>
            <a:endParaRPr lang="en-US" dirty="0"/>
          </a:p>
        </p:txBody>
      </p:sp>
      <p:pic>
        <p:nvPicPr>
          <p:cNvPr id="5" name="Embedded Image" descr="loc_bd_Empty Case Structure.png">
            <a:extLst>
              <a:ext uri="{FF2B5EF4-FFF2-40B4-BE49-F238E27FC236}">
                <a16:creationId xmlns:a16="http://schemas.microsoft.com/office/drawing/2014/main" id="{0C42A12E-2593-4F1C-9399-FF5CB236954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59280" y="3216851"/>
            <a:ext cx="4313351" cy="2219491"/>
          </a:xfrm>
          <a:prstGeom prst="rect">
            <a:avLst/>
          </a:prstGeom>
        </p:spPr>
      </p:pic>
      <p:pic>
        <p:nvPicPr>
          <p:cNvPr id="6" name="Embedded Image" descr="loc_bd_Case Integer - shortcut menu.png">
            <a:extLst>
              <a:ext uri="{FF2B5EF4-FFF2-40B4-BE49-F238E27FC236}">
                <a16:creationId xmlns:a16="http://schemas.microsoft.com/office/drawing/2014/main" id="{823EB502-1366-4CE9-8313-9A4F5403489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84452" y="1805412"/>
            <a:ext cx="1981322" cy="3630930"/>
          </a:xfrm>
          <a:prstGeom prst="rect">
            <a:avLst/>
          </a:prstGeom>
        </p:spPr>
      </p:pic>
      <p:sp>
        <p:nvSpPr>
          <p:cNvPr id="8" name="框架 7">
            <a:extLst>
              <a:ext uri="{FF2B5EF4-FFF2-40B4-BE49-F238E27FC236}">
                <a16:creationId xmlns:a16="http://schemas.microsoft.com/office/drawing/2014/main" id="{8BB3D759-1187-42AE-899B-F28CF4E1741E}"/>
              </a:ext>
            </a:extLst>
          </p:cNvPr>
          <p:cNvSpPr/>
          <p:nvPr/>
        </p:nvSpPr>
        <p:spPr>
          <a:xfrm>
            <a:off x="6984452" y="3429000"/>
            <a:ext cx="1981322" cy="1571625"/>
          </a:xfrm>
          <a:prstGeom prst="frame">
            <a:avLst>
              <a:gd name="adj1" fmla="val 173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435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D3BDB3-D4AC-4213-91B3-E85E436B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Selector Terminal Data Types</a:t>
            </a:r>
            <a:endParaRPr lang="zh-TW" altLang="en-US" dirty="0"/>
          </a:p>
        </p:txBody>
      </p:sp>
      <p:pic>
        <p:nvPicPr>
          <p:cNvPr id="4" name="Embedded Image" descr="loc_bd_Square Root.png">
            <a:extLst>
              <a:ext uri="{FF2B5EF4-FFF2-40B4-BE49-F238E27FC236}">
                <a16:creationId xmlns:a16="http://schemas.microsoft.com/office/drawing/2014/main" id="{91C3742B-4ABF-4AAA-98F9-818D53F4C82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17879" y="1567122"/>
            <a:ext cx="3530602" cy="1307277"/>
          </a:xfrm>
          <a:prstGeom prst="rect">
            <a:avLst/>
          </a:prstGeom>
        </p:spPr>
      </p:pic>
      <p:pic>
        <p:nvPicPr>
          <p:cNvPr id="5" name="Picture 2" descr="enumcase.bmp">
            <a:extLst>
              <a:ext uri="{FF2B5EF4-FFF2-40B4-BE49-F238E27FC236}">
                <a16:creationId xmlns:a16="http://schemas.microsoft.com/office/drawing/2014/main" id="{7F4B230A-BCDC-4EF5-9CA2-F97C64210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47305" y="3907729"/>
            <a:ext cx="3301769" cy="1950673"/>
          </a:xfrm>
          <a:prstGeom prst="rect">
            <a:avLst/>
          </a:prstGeom>
          <a:noFill/>
        </p:spPr>
      </p:pic>
      <p:grpSp>
        <p:nvGrpSpPr>
          <p:cNvPr id="6" name="Group 20">
            <a:extLst>
              <a:ext uri="{FF2B5EF4-FFF2-40B4-BE49-F238E27FC236}">
                <a16:creationId xmlns:a16="http://schemas.microsoft.com/office/drawing/2014/main" id="{E59288D9-E2CA-4764-89F0-95A4F2E47CC5}"/>
              </a:ext>
            </a:extLst>
          </p:cNvPr>
          <p:cNvGrpSpPr/>
          <p:nvPr/>
        </p:nvGrpSpPr>
        <p:grpSpPr>
          <a:xfrm>
            <a:off x="5698883" y="1491250"/>
            <a:ext cx="5605189" cy="2035458"/>
            <a:chOff x="3886200" y="3028950"/>
            <a:chExt cx="4933674" cy="1625437"/>
          </a:xfrm>
        </p:grpSpPr>
        <p:pic>
          <p:nvPicPr>
            <p:cNvPr id="7" name="Picture 11" descr="errorcaseb.bmp">
              <a:extLst>
                <a:ext uri="{FF2B5EF4-FFF2-40B4-BE49-F238E27FC236}">
                  <a16:creationId xmlns:a16="http://schemas.microsoft.com/office/drawing/2014/main" id="{F659BA21-352C-411C-AB08-7A647994B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96000" y="3409950"/>
              <a:ext cx="2723874" cy="1244437"/>
            </a:xfrm>
            <a:prstGeom prst="rect">
              <a:avLst/>
            </a:prstGeom>
          </p:spPr>
        </p:pic>
        <p:pic>
          <p:nvPicPr>
            <p:cNvPr id="8" name="Embedded Image" descr="errorcasea.bmp">
              <a:extLst>
                <a:ext uri="{FF2B5EF4-FFF2-40B4-BE49-F238E27FC236}">
                  <a16:creationId xmlns:a16="http://schemas.microsoft.com/office/drawing/2014/main" id="{62AD1E63-0712-4F0F-8C65-DE667DF95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86200" y="3028950"/>
              <a:ext cx="2725835" cy="1165118"/>
            </a:xfrm>
            <a:prstGeom prst="rect">
              <a:avLst/>
            </a:prstGeom>
          </p:spPr>
        </p:pic>
      </p:grpSp>
      <p:grpSp>
        <p:nvGrpSpPr>
          <p:cNvPr id="9" name="Group 22">
            <a:extLst>
              <a:ext uri="{FF2B5EF4-FFF2-40B4-BE49-F238E27FC236}">
                <a16:creationId xmlns:a16="http://schemas.microsoft.com/office/drawing/2014/main" id="{CBEAC279-F37A-44A1-9186-68667CC0CCDA}"/>
              </a:ext>
            </a:extLst>
          </p:cNvPr>
          <p:cNvGrpSpPr/>
          <p:nvPr/>
        </p:nvGrpSpPr>
        <p:grpSpPr>
          <a:xfrm>
            <a:off x="3434099" y="4574831"/>
            <a:ext cx="3021194" cy="1583837"/>
            <a:chOff x="457200" y="3562350"/>
            <a:chExt cx="2659248" cy="1264790"/>
          </a:xfrm>
        </p:grpSpPr>
        <p:pic>
          <p:nvPicPr>
            <p:cNvPr id="10" name="Embedded Image" descr="loc_bd_Case String1.png">
              <a:extLst>
                <a:ext uri="{FF2B5EF4-FFF2-40B4-BE49-F238E27FC236}">
                  <a16:creationId xmlns:a16="http://schemas.microsoft.com/office/drawing/2014/main" id="{1CA1A158-76F4-4CE7-A898-497F30D20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200" y="3562350"/>
              <a:ext cx="2316480" cy="1036320"/>
            </a:xfrm>
            <a:prstGeom prst="rect">
              <a:avLst/>
            </a:prstGeom>
          </p:spPr>
        </p:pic>
        <p:pic>
          <p:nvPicPr>
            <p:cNvPr id="11" name="Picture 12" descr="loc_bd_Case String2.png">
              <a:extLst>
                <a:ext uri="{FF2B5EF4-FFF2-40B4-BE49-F238E27FC236}">
                  <a16:creationId xmlns:a16="http://schemas.microsoft.com/office/drawing/2014/main" id="{06280100-D589-424C-A3AB-5ABD158A7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57400" y="3790950"/>
              <a:ext cx="1059048" cy="1036190"/>
            </a:xfrm>
            <a:prstGeom prst="rect">
              <a:avLst/>
            </a:prstGeom>
          </p:spPr>
        </p:pic>
      </p:grpSp>
      <p:grpSp>
        <p:nvGrpSpPr>
          <p:cNvPr id="12" name="Group 19">
            <a:extLst>
              <a:ext uri="{FF2B5EF4-FFF2-40B4-BE49-F238E27FC236}">
                <a16:creationId xmlns:a16="http://schemas.microsoft.com/office/drawing/2014/main" id="{8CA83D23-7E52-4621-8DBC-3142B9E0D475}"/>
              </a:ext>
            </a:extLst>
          </p:cNvPr>
          <p:cNvGrpSpPr/>
          <p:nvPr/>
        </p:nvGrpSpPr>
        <p:grpSpPr>
          <a:xfrm>
            <a:off x="1043785" y="2950272"/>
            <a:ext cx="2839395" cy="1688812"/>
            <a:chOff x="2209800" y="1962150"/>
            <a:chExt cx="2499229" cy="1348619"/>
          </a:xfrm>
        </p:grpSpPr>
        <p:pic>
          <p:nvPicPr>
            <p:cNvPr id="13" name="Embedded Image" descr="loc_bd_Case Integer1.png">
              <a:extLst>
                <a:ext uri="{FF2B5EF4-FFF2-40B4-BE49-F238E27FC236}">
                  <a16:creationId xmlns:a16="http://schemas.microsoft.com/office/drawing/2014/main" id="{A14D566C-CB8A-48CB-AC25-BA9CA35DD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09800" y="1962150"/>
              <a:ext cx="2255520" cy="967740"/>
            </a:xfrm>
            <a:prstGeom prst="rect">
              <a:avLst/>
            </a:prstGeom>
          </p:spPr>
        </p:pic>
        <p:pic>
          <p:nvPicPr>
            <p:cNvPr id="14" name="Picture 13" descr="loc_bd_Case Integer2.png">
              <a:extLst>
                <a:ext uri="{FF2B5EF4-FFF2-40B4-BE49-F238E27FC236}">
                  <a16:creationId xmlns:a16="http://schemas.microsoft.com/office/drawing/2014/main" id="{5D2E4497-0579-4FA2-BB63-E33A66472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57600" y="2343150"/>
              <a:ext cx="1051429" cy="9676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3549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EAEF04-9C51-46F6-9948-7F84F0D38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Input and Output Tunnels</a:t>
            </a:r>
            <a:endParaRPr lang="zh-TW" altLang="en-US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853BB9A-B0D7-4E90-BE70-1F8B6D3119D0}"/>
              </a:ext>
            </a:extLst>
          </p:cNvPr>
          <p:cNvSpPr txBox="1">
            <a:spLocks noChangeArrowheads="1"/>
          </p:cNvSpPr>
          <p:nvPr/>
        </p:nvSpPr>
        <p:spPr>
          <a:xfrm>
            <a:off x="542561" y="1679575"/>
            <a:ext cx="7823200" cy="34988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Input tunnels are available to all cases if needed.</a:t>
            </a:r>
          </a:p>
          <a:p>
            <a:r>
              <a:rPr lang="en-US"/>
              <a:t>You must define every output tunnel for each case.</a:t>
            </a:r>
            <a:endParaRPr lang="en-US" dirty="0"/>
          </a:p>
        </p:txBody>
      </p:sp>
      <p:pic>
        <p:nvPicPr>
          <p:cNvPr id="5" name="Embedded Image" descr="loc_bd_tunnels_in_case_structure.png">
            <a:extLst>
              <a:ext uri="{FF2B5EF4-FFF2-40B4-BE49-F238E27FC236}">
                <a16:creationId xmlns:a16="http://schemas.microsoft.com/office/drawing/2014/main" id="{1CF34870-DD3D-4D8A-BC85-E6FADF42CD0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37177" y="3005138"/>
            <a:ext cx="7491023" cy="308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75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827288-B35B-43E9-AA95-E98FF6347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Demonstration</a:t>
            </a:r>
            <a:endParaRPr lang="zh-TW" altLang="en-US" dirty="0"/>
          </a:p>
        </p:txBody>
      </p:sp>
      <p:pic>
        <p:nvPicPr>
          <p:cNvPr id="4" name="Embedded Image" descr="loc_bd_tunnels_in_case_structure.png">
            <a:extLst>
              <a:ext uri="{FF2B5EF4-FFF2-40B4-BE49-F238E27FC236}">
                <a16:creationId xmlns:a16="http://schemas.microsoft.com/office/drawing/2014/main" id="{06C058C7-1C07-4794-B534-D270F781B7B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38038" y="1459832"/>
            <a:ext cx="5753814" cy="2369218"/>
          </a:xfrm>
          <a:prstGeom prst="rect">
            <a:avLst/>
          </a:prstGeom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47DFE7AA-4936-4508-97E0-91943F37C9D7}"/>
              </a:ext>
            </a:extLst>
          </p:cNvPr>
          <p:cNvSpPr txBox="1">
            <a:spLocks/>
          </p:cNvSpPr>
          <p:nvPr/>
        </p:nvSpPr>
        <p:spPr>
          <a:xfrm>
            <a:off x="537147" y="1981200"/>
            <a:ext cx="4678055" cy="1847849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/>
          <a:p>
            <a:pPr marL="228600" marR="0" lvl="0" indent="-22860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Tx/>
              <a:buSzPct val="7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Create Case structures using different data type selectors.</a:t>
            </a:r>
          </a:p>
          <a:p>
            <a:pPr marL="228600" marR="0" lvl="0" indent="-22860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Tx/>
              <a:buSzPct val="7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Create different types of output tunnels.</a:t>
            </a:r>
          </a:p>
        </p:txBody>
      </p:sp>
      <p:pic>
        <p:nvPicPr>
          <p:cNvPr id="6" name="Picture 2" descr="enumcase.bmp">
            <a:extLst>
              <a:ext uri="{FF2B5EF4-FFF2-40B4-BE49-F238E27FC236}">
                <a16:creationId xmlns:a16="http://schemas.microsoft.com/office/drawing/2014/main" id="{D4E8D5BA-F641-46BC-91FA-B63E318DD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79623" y="4119561"/>
            <a:ext cx="4404362" cy="26020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6117369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8&quot;/&gt;&lt;/TableIndex&gt;&lt;/ShapeTextInfo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7&quot;/&gt;&lt;/TableIndex&gt;&lt;/ShapeTextInfo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&quot;/&gt;&lt;/TableIndex&gt;&lt;/ShapeTextInfo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AUTOSHAPE_INFO" val="&lt;ThreeDShapeInfo&gt;&lt;uuid val=&quot;{36D1001C-E8EA-4CF7-913F-D873E713022B}&quot;/&gt;&lt;isInvalidForFieldText val=&quot;0&quot;/&gt;&lt;Image&gt;&lt;filename val=&quot;C:\Users\Furea\AppData\Local\Temp\PR\data\asimages\{36D1001C-E8EA-4CF7-913F-D873E713022B}.png&quot;/&gt;&lt;left val=&quot;35&quot;/&gt;&lt;top val=&quot;372&quot;/&gt;&lt;width val=&quot;84&quot;/&gt;&lt;height val=&quot;21&quot;/&gt;&lt;hasText val=&quot;1&quot;/&gt;&lt;/Image&gt;&lt;/ThreeDShapeInfo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Furea\AppData\Local\Temp\PR\data\asimages\{77C6DD17-831C-4D08-965A-D67D23C431F5}_1.png&quot;/&gt;&lt;left val=&quot;566&quot;/&gt;&lt;top val=&quot;375&quot;/&gt;&lt;width val=&quot;125&quot;/&gt;&lt;height val=&quot;22&quot;/&gt;&lt;hasText val=&quot;1&quot;/&gt;&lt;/Image&gt;&lt;/ThreeDShapeInfo&gt;"/>
  <p:tag name="PRESENTER_SHAPETEXTINFO" val="&lt;ShapeTextInfo&gt;&lt;TableIndex row=&quot;-1&quot; col=&quot;-1&quot;&gt;&lt;linesCount val=&quot;1&quot;/&gt;&lt;lineCharCount val=&quot;6&quot;/&gt;&lt;/TableIndex&gt;&lt;/ShapeTextInfo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Furea\AppData\Local\Temp\PR\data\asimages\{8A0AA2C0-F434-4ED4-B2B8-B4F3EF793554}_1.png&quot;/&gt;&lt;left val=&quot;300&quot;/&gt;&lt;top val=&quot;376&quot;/&gt;&lt;width val=&quot;119&quot;/&gt;&lt;height val=&quot;22&quot;/&gt;&lt;hasText val=&quot;1&quot;/&gt;&lt;/Image&gt;&lt;/ThreeDShapeInfo&gt;"/>
  <p:tag name="PRESENTER_SHAPETEXTINFO" val="&lt;ShapeTextInfo&gt;&lt;TableIndex row=&quot;-1&quot; col=&quot;-1&quot;&gt;&lt;linesCount val=&quot;1&quot;/&gt;&lt;lineCharCount val=&quot;15&quot;/&gt;&lt;/TableIndex&gt;&lt;/ShapeTextInfo&gt;"/>
</p:tagLst>
</file>

<file path=ppt/theme/theme1.xml><?xml version="1.0" encoding="utf-8"?>
<a:theme xmlns:a="http://schemas.openxmlformats.org/drawingml/2006/main" name="ECV ppt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ECV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NI Slide Template">
  <a:themeElements>
    <a:clrScheme name="Corporate Colors Template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bg2">
              <a:lumMod val="25000"/>
            </a:schemeClr>
          </a:solidFill>
        </a:ln>
        <a:effectLst/>
      </a:spPr>
      <a:bodyPr rot="0" spcFirstLastPara="0" vertOverflow="overflow" horzOverflow="overflow" vert="horz" wrap="square" lIns="0" tIns="45720" rIns="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dirty="0" err="1" smtClean="0">
            <a:solidFill>
              <a:schemeClr val="bg2">
                <a:lumMod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NI Slide Template" id="{46774ABA-B968-4817-BB99-091145867819}" vid="{66E07865-DD6B-4943-8290-2D0DC43C9536}"/>
    </a:ext>
  </a:extLst>
</a:theme>
</file>

<file path=ppt/theme/theme11.xml><?xml version="1.0" encoding="utf-8"?>
<a:theme xmlns:a="http://schemas.openxmlformats.org/drawingml/2006/main" name="3_NIWeek Template color 2014">
  <a:themeElements>
    <a:clrScheme name="2018 NIWeek Keynote">
      <a:dk1>
        <a:srgbClr val="0067AC"/>
      </a:dk1>
      <a:lt1>
        <a:srgbClr val="FFFFFF"/>
      </a:lt1>
      <a:dk2>
        <a:srgbClr val="353945"/>
      </a:dk2>
      <a:lt2>
        <a:srgbClr val="FFFEFE"/>
      </a:lt2>
      <a:accent1>
        <a:srgbClr val="004CA5"/>
      </a:accent1>
      <a:accent2>
        <a:srgbClr val="FF6525"/>
      </a:accent2>
      <a:accent3>
        <a:srgbClr val="E11B22"/>
      </a:accent3>
      <a:accent4>
        <a:srgbClr val="FEDC00"/>
      </a:accent4>
      <a:accent5>
        <a:srgbClr val="3DB142"/>
      </a:accent5>
      <a:accent6>
        <a:srgbClr val="91439C"/>
      </a:accent6>
      <a:hlink>
        <a:srgbClr val="CACBCA"/>
      </a:hlink>
      <a:folHlink>
        <a:srgbClr val="84BCE0"/>
      </a:folHlink>
    </a:clrScheme>
    <a:fontScheme name="NIWeek 2016">
      <a:majorFont>
        <a:latin typeface="Univers Com 45 Light"/>
        <a:ea typeface=""/>
        <a:cs typeface=""/>
      </a:majorFont>
      <a:minorFont>
        <a:latin typeface="Univers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rtlCol="0" anchor="ctr">
        <a:noAutofit/>
      </a:bodyPr>
      <a:lstStyle>
        <a:defPPr algn="ctr">
          <a:defRPr sz="2000" dirty="0" smtClean="0">
            <a:solidFill>
              <a:schemeClr val="bg1">
                <a:lumMod val="95000"/>
              </a:schemeClr>
            </a:solidFill>
            <a:effectLst>
              <a:outerShdw dist="12700" dir="5400000" algn="tl" rotWithShape="0">
                <a:schemeClr val="tx2">
                  <a:lumMod val="75000"/>
                  <a:alpha val="50000"/>
                </a:schemeClr>
              </a:outerShdw>
            </a:effectLst>
            <a:latin typeface="+mn-lt"/>
            <a:cs typeface="Univers LT Std 45 Light"/>
          </a:defRPr>
        </a:defPPr>
      </a:lstStyle>
    </a:spDef>
    <a:lnDef>
      <a:spPr>
        <a:ln>
          <a:solidFill>
            <a:schemeClr val="accent1">
              <a:lumMod val="60000"/>
              <a:lumOff val="4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7" id="{0298FA68-93C7-FE40-AD97-CE38D9858987}" vid="{B0CE9DFD-DEF5-824A-9976-BBAD3D2B7FFA}"/>
    </a:ext>
  </a:extLst>
</a:theme>
</file>

<file path=ppt/theme/theme12.xml><?xml version="1.0" encoding="utf-8"?>
<a:theme xmlns:a="http://schemas.openxmlformats.org/drawingml/2006/main" name="Corporate Template_2017">
  <a:themeElements>
    <a:clrScheme name="Custom 12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0A60A3"/>
      </a:hlink>
      <a:folHlink>
        <a:srgbClr val="0A60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rgbClr val="0A60A3"/>
          </a:solidFill>
        </a:ln>
        <a:effectLst/>
      </a:spPr>
      <a:bodyPr lIns="0" rIns="0" rtlCol="0" anchor="ctr"/>
      <a:lstStyle>
        <a:defPPr algn="ctr">
          <a:defRPr dirty="0" err="1" smtClean="0">
            <a:solidFill>
              <a:schemeClr val="bg2">
                <a:lumMod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B7775011-E3EA-4E44-AD0F-A356835789E2}" vid="{14F9B1B4-398B-0443-8EEB-B80F09616FBE}"/>
    </a:ext>
  </a:extLst>
</a:theme>
</file>

<file path=ppt/theme/theme13.xml><?xml version="1.0" encoding="utf-8"?>
<a:theme xmlns:a="http://schemas.openxmlformats.org/drawingml/2006/main" name="NI Theme">
  <a:themeElements>
    <a:clrScheme name="Corporate Colors Template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rgbClr val="0A60A3"/>
          </a:solidFill>
        </a:ln>
        <a:effectLst/>
      </a:spPr>
      <a:bodyPr lIns="0" rIns="0" rtlCol="0" anchor="ctr"/>
      <a:lstStyle>
        <a:defPPr algn="ctr">
          <a:defRPr dirty="0" err="1" smtClean="0">
            <a:solidFill>
              <a:schemeClr val="bg2">
                <a:lumMod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NI Theme" id="{D30B2D7B-A746-4B76-ACE0-1029E9E4F589}" vid="{AD0E7398-F1B6-4B0B-AB81-39C4DF9878D0}"/>
    </a:ext>
  </a:extLst>
</a:theme>
</file>

<file path=ppt/theme/theme14.xml><?xml version="1.0" encoding="utf-8"?>
<a:theme xmlns:a="http://schemas.openxmlformats.org/drawingml/2006/main" name="Default Theme">
  <a:themeElements>
    <a:clrScheme name="National Instruments">
      <a:dk1>
        <a:sysClr val="windowText" lastClr="000000"/>
      </a:dk1>
      <a:lt1>
        <a:sysClr val="window" lastClr="FFFFFF"/>
      </a:lt1>
      <a:dk2>
        <a:srgbClr val="0A60A3"/>
      </a:dk2>
      <a:lt2>
        <a:srgbClr val="F5F5F5"/>
      </a:lt2>
      <a:accent1>
        <a:srgbClr val="0A60A3"/>
      </a:accent1>
      <a:accent2>
        <a:srgbClr val="93191A"/>
      </a:accent2>
      <a:accent3>
        <a:srgbClr val="79B04E"/>
      </a:accent3>
      <a:accent4>
        <a:srgbClr val="EDB72E"/>
      </a:accent4>
      <a:accent5>
        <a:srgbClr val="73AED9"/>
      </a:accent5>
      <a:accent6>
        <a:srgbClr val="DE8C2D"/>
      </a:accent6>
      <a:hlink>
        <a:srgbClr val="0A60A3"/>
      </a:hlink>
      <a:folHlink>
        <a:srgbClr val="73AED9"/>
      </a:folHlink>
    </a:clrScheme>
    <a:fontScheme name="NationalInstruments">
      <a:majorFont>
        <a:latin typeface="Univers Com 55"/>
        <a:ea typeface=""/>
        <a:cs typeface=""/>
      </a:majorFont>
      <a:minorFont>
        <a:latin typeface="Univers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020 Corporate Template">
  <a:themeElements>
    <a:clrScheme name="">
      <a:dk1>
        <a:srgbClr val="044123"/>
      </a:dk1>
      <a:lt1>
        <a:srgbClr val="FFFFFF"/>
      </a:lt1>
      <a:dk2>
        <a:srgbClr val="3C3D3C"/>
      </a:dk2>
      <a:lt2>
        <a:srgbClr val="CDDBC8"/>
      </a:lt2>
      <a:accent1>
        <a:srgbClr val="00B677"/>
      </a:accent1>
      <a:accent2>
        <a:srgbClr val="FFC409"/>
      </a:accent2>
      <a:accent3>
        <a:srgbClr val="3BB3E6"/>
      </a:accent3>
      <a:accent4>
        <a:srgbClr val="EF453E"/>
      </a:accent4>
      <a:accent5>
        <a:srgbClr val="8E78B7"/>
      </a:accent5>
      <a:accent6>
        <a:srgbClr val="32EB95"/>
      </a:accent6>
      <a:hlink>
        <a:srgbClr val="00B677"/>
      </a:hlink>
      <a:folHlink>
        <a:srgbClr val="00B677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l" defTabSz="274320"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NI Corporate Template Updated 10-5-20.potx" id="{7D2467EC-D301-2245-ADA2-E19E0394E27D}" vid="{775855E3-CDF9-9243-B838-D081537E425B}"/>
    </a:ext>
  </a:extLst>
</a:theme>
</file>

<file path=ppt/theme/theme3.xml><?xml version="1.0" encoding="utf-8"?>
<a:theme xmlns:a="http://schemas.openxmlformats.org/drawingml/2006/main" name="NI Company PowerPoint Template_09_2014_16x9">
  <a:themeElements>
    <a:clrScheme name="National Instruments">
      <a:dk1>
        <a:sysClr val="windowText" lastClr="000000"/>
      </a:dk1>
      <a:lt1>
        <a:sysClr val="window" lastClr="FFFFFF"/>
      </a:lt1>
      <a:dk2>
        <a:srgbClr val="0A60A3"/>
      </a:dk2>
      <a:lt2>
        <a:srgbClr val="F5F5F5"/>
      </a:lt2>
      <a:accent1>
        <a:srgbClr val="0A60A3"/>
      </a:accent1>
      <a:accent2>
        <a:srgbClr val="93191A"/>
      </a:accent2>
      <a:accent3>
        <a:srgbClr val="79B04E"/>
      </a:accent3>
      <a:accent4>
        <a:srgbClr val="EDB72E"/>
      </a:accent4>
      <a:accent5>
        <a:srgbClr val="73AED9"/>
      </a:accent5>
      <a:accent6>
        <a:srgbClr val="DE8C2D"/>
      </a:accent6>
      <a:hlink>
        <a:srgbClr val="0A60A3"/>
      </a:hlink>
      <a:folHlink>
        <a:srgbClr val="73AED9"/>
      </a:folHlink>
    </a:clrScheme>
    <a:fontScheme name="NationalInstruments">
      <a:majorFont>
        <a:latin typeface="Univers Com 55"/>
        <a:ea typeface=""/>
        <a:cs typeface=""/>
      </a:majorFont>
      <a:minorFont>
        <a:latin typeface="Univers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Default Theme">
  <a:themeElements>
    <a:clrScheme name="National Instruments">
      <a:dk1>
        <a:sysClr val="windowText" lastClr="000000"/>
      </a:dk1>
      <a:lt1>
        <a:sysClr val="window" lastClr="FFFFFF"/>
      </a:lt1>
      <a:dk2>
        <a:srgbClr val="0A60A3"/>
      </a:dk2>
      <a:lt2>
        <a:srgbClr val="F5F5F5"/>
      </a:lt2>
      <a:accent1>
        <a:srgbClr val="0A60A3"/>
      </a:accent1>
      <a:accent2>
        <a:srgbClr val="93191A"/>
      </a:accent2>
      <a:accent3>
        <a:srgbClr val="79B04E"/>
      </a:accent3>
      <a:accent4>
        <a:srgbClr val="EDB72E"/>
      </a:accent4>
      <a:accent5>
        <a:srgbClr val="73AED9"/>
      </a:accent5>
      <a:accent6>
        <a:srgbClr val="DE8C2D"/>
      </a:accent6>
      <a:hlink>
        <a:srgbClr val="0A60A3"/>
      </a:hlink>
      <a:folHlink>
        <a:srgbClr val="73AED9"/>
      </a:folHlink>
    </a:clrScheme>
    <a:fontScheme name="NationalInstruments">
      <a:majorFont>
        <a:latin typeface="Univers Com 55"/>
        <a:ea typeface=""/>
        <a:cs typeface=""/>
      </a:majorFont>
      <a:minorFont>
        <a:latin typeface="Univers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2_NI Slide Template">
  <a:themeElements>
    <a:clrScheme name="Corporate Colors Template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bg2">
              <a:lumMod val="25000"/>
            </a:schemeClr>
          </a:solidFill>
        </a:ln>
        <a:effectLst/>
      </a:spPr>
      <a:bodyPr rot="0" spcFirstLastPara="0" vertOverflow="overflow" horzOverflow="overflow" vert="horz" wrap="square" lIns="0" tIns="45720" rIns="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dirty="0" err="1" smtClean="0">
            <a:solidFill>
              <a:schemeClr val="bg2">
                <a:lumMod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NI Slide Template" id="{46774ABA-B968-4817-BB99-091145867819}" vid="{66E07865-DD6B-4943-8290-2D0DC43C9536}"/>
    </a:ext>
  </a:extLst>
</a:theme>
</file>

<file path=ppt/theme/theme6.xml><?xml version="1.0" encoding="utf-8"?>
<a:theme xmlns:a="http://schemas.openxmlformats.org/drawingml/2006/main" name="1_CustEd_NI company PowerPoint template_2012">
  <a:themeElements>
    <a:clrScheme name="NI Color Theme">
      <a:dk1>
        <a:sysClr val="windowText" lastClr="000000"/>
      </a:dk1>
      <a:lt1>
        <a:sysClr val="window" lastClr="FFFFFF"/>
      </a:lt1>
      <a:dk2>
        <a:srgbClr val="0A60A3"/>
      </a:dk2>
      <a:lt2>
        <a:srgbClr val="F5F5F5"/>
      </a:lt2>
      <a:accent1>
        <a:srgbClr val="0A60A3"/>
      </a:accent1>
      <a:accent2>
        <a:srgbClr val="93191A"/>
      </a:accent2>
      <a:accent3>
        <a:srgbClr val="79B04E"/>
      </a:accent3>
      <a:accent4>
        <a:srgbClr val="EDB72E"/>
      </a:accent4>
      <a:accent5>
        <a:srgbClr val="73AED9"/>
      </a:accent5>
      <a:accent6>
        <a:srgbClr val="DE8C2D"/>
      </a:accent6>
      <a:hlink>
        <a:srgbClr val="0A60A3"/>
      </a:hlink>
      <a:folHlink>
        <a:srgbClr val="73AED9"/>
      </a:folHlink>
    </a:clrScheme>
    <a:fontScheme name="NationalInstruments">
      <a:majorFont>
        <a:latin typeface="Univers Com 55"/>
        <a:ea typeface=""/>
        <a:cs typeface=""/>
      </a:majorFont>
      <a:minorFont>
        <a:latin typeface="Univers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800" dirty="0" smtClean="0">
            <a:solidFill>
              <a:schemeClr val="tx2"/>
            </a:soli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CustEd_NI company PowerPoint template_2012">
  <a:themeElements>
    <a:clrScheme name="NI Color Theme">
      <a:dk1>
        <a:sysClr val="windowText" lastClr="000000"/>
      </a:dk1>
      <a:lt1>
        <a:sysClr val="window" lastClr="FFFFFF"/>
      </a:lt1>
      <a:dk2>
        <a:srgbClr val="0A60A3"/>
      </a:dk2>
      <a:lt2>
        <a:srgbClr val="F5F5F5"/>
      </a:lt2>
      <a:accent1>
        <a:srgbClr val="0A60A3"/>
      </a:accent1>
      <a:accent2>
        <a:srgbClr val="93191A"/>
      </a:accent2>
      <a:accent3>
        <a:srgbClr val="79B04E"/>
      </a:accent3>
      <a:accent4>
        <a:srgbClr val="EDB72E"/>
      </a:accent4>
      <a:accent5>
        <a:srgbClr val="73AED9"/>
      </a:accent5>
      <a:accent6>
        <a:srgbClr val="DE8C2D"/>
      </a:accent6>
      <a:hlink>
        <a:srgbClr val="0A60A3"/>
      </a:hlink>
      <a:folHlink>
        <a:srgbClr val="73AED9"/>
      </a:folHlink>
    </a:clrScheme>
    <a:fontScheme name="NationalInstruments">
      <a:majorFont>
        <a:latin typeface="Univers Com 55"/>
        <a:ea typeface=""/>
        <a:cs typeface=""/>
      </a:majorFont>
      <a:minorFont>
        <a:latin typeface="Univers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8100">
          <a:solidFill>
            <a:schemeClr val="accent1"/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800" dirty="0" smtClean="0">
            <a:solidFill>
              <a:schemeClr val="accent1"/>
            </a:solidFill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NI_2017_16x9">
  <a:themeElements>
    <a:clrScheme name="Corporate Colors Template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bg2">
              <a:lumMod val="25000"/>
            </a:schemeClr>
          </a:solidFill>
        </a:ln>
        <a:effectLst/>
      </a:spPr>
      <a:bodyPr rot="0" spcFirstLastPara="0" vertOverflow="overflow" horzOverflow="overflow" vert="horz" wrap="square" lIns="0" tIns="45720" rIns="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dirty="0" err="1" smtClean="0">
            <a:solidFill>
              <a:schemeClr val="bg2">
                <a:lumMod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NI_2017_16x9" id="{81E7FF63-9ADC-45C5-8E9C-5B347BA87C16}" vid="{FC2EE809-A647-4CF8-91A3-419FFB07F6EE}"/>
    </a:ext>
  </a:extLst>
</a:theme>
</file>

<file path=ppt/theme/theme9.xml><?xml version="1.0" encoding="utf-8"?>
<a:theme xmlns:a="http://schemas.openxmlformats.org/drawingml/2006/main" name="1_NIWeek Template color 2014">
  <a:themeElements>
    <a:clrScheme name="2018 NIWeek Keynote">
      <a:dk1>
        <a:srgbClr val="0067AC"/>
      </a:dk1>
      <a:lt1>
        <a:srgbClr val="FFFFFF"/>
      </a:lt1>
      <a:dk2>
        <a:srgbClr val="353945"/>
      </a:dk2>
      <a:lt2>
        <a:srgbClr val="FFFEFE"/>
      </a:lt2>
      <a:accent1>
        <a:srgbClr val="004CA5"/>
      </a:accent1>
      <a:accent2>
        <a:srgbClr val="FF6525"/>
      </a:accent2>
      <a:accent3>
        <a:srgbClr val="E11B22"/>
      </a:accent3>
      <a:accent4>
        <a:srgbClr val="FEDC00"/>
      </a:accent4>
      <a:accent5>
        <a:srgbClr val="3DB142"/>
      </a:accent5>
      <a:accent6>
        <a:srgbClr val="91439C"/>
      </a:accent6>
      <a:hlink>
        <a:srgbClr val="CACBCA"/>
      </a:hlink>
      <a:folHlink>
        <a:srgbClr val="84BCE0"/>
      </a:folHlink>
    </a:clrScheme>
    <a:fontScheme name="NIWeek 2016">
      <a:majorFont>
        <a:latin typeface="Univers Com 45 Light"/>
        <a:ea typeface=""/>
        <a:cs typeface=""/>
      </a:majorFont>
      <a:minorFont>
        <a:latin typeface="Univers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rtlCol="0" anchor="ctr">
        <a:noAutofit/>
      </a:bodyPr>
      <a:lstStyle>
        <a:defPPr algn="ctr">
          <a:defRPr sz="2000" dirty="0" smtClean="0">
            <a:solidFill>
              <a:schemeClr val="bg1">
                <a:lumMod val="95000"/>
              </a:schemeClr>
            </a:solidFill>
            <a:effectLst>
              <a:outerShdw dist="12700" dir="5400000" algn="tl" rotWithShape="0">
                <a:schemeClr val="tx2">
                  <a:lumMod val="75000"/>
                  <a:alpha val="50000"/>
                </a:schemeClr>
              </a:outerShdw>
            </a:effectLst>
            <a:latin typeface="+mn-lt"/>
            <a:cs typeface="Univers LT Std 45 Light"/>
          </a:defRPr>
        </a:defPPr>
      </a:lstStyle>
    </a:spDef>
    <a:lnDef>
      <a:spPr>
        <a:ln>
          <a:solidFill>
            <a:schemeClr val="accent1">
              <a:lumMod val="60000"/>
              <a:lumOff val="4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7" id="{0298FA68-93C7-FE40-AD97-CE38D9858987}" vid="{B0CE9DFD-DEF5-824A-9976-BBAD3D2B7FF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1DEB7FD97E3C4783FA41209D2E9245" ma:contentTypeVersion="13" ma:contentTypeDescription="Create a new document." ma:contentTypeScope="" ma:versionID="e46202b1df6613c8891a58e1c819f0aa">
  <xsd:schema xmlns:xsd="http://www.w3.org/2001/XMLSchema" xmlns:xs="http://www.w3.org/2001/XMLSchema" xmlns:p="http://schemas.microsoft.com/office/2006/metadata/properties" xmlns:ns2="0323fbc8-4ccd-45e8-94f1-777e83272711" xmlns:ns3="a507e772-7032-46ae-8f03-84519c07e1f0" targetNamespace="http://schemas.microsoft.com/office/2006/metadata/properties" ma:root="true" ma:fieldsID="698a1a684c7e218832fb2bef8066245f" ns2:_="" ns3:_="">
    <xsd:import namespace="0323fbc8-4ccd-45e8-94f1-777e83272711"/>
    <xsd:import namespace="a507e772-7032-46ae-8f03-84519c07e1f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23fbc8-4ccd-45e8-94f1-777e8327271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07e772-7032-46ae-8f03-84519c07e1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9D34838-7CE5-4CBC-9ABF-FD00EC0AC75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73FFD0C-812C-43CB-A370-A18F7F97ED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323fbc8-4ccd-45e8-94f1-777e83272711"/>
    <ds:schemaRef ds:uri="a507e772-7032-46ae-8f03-84519c07e1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7A1EFC9-05E0-4898-A31A-CA47E9F0B56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ECV ppt template</Template>
  <TotalTime>11846</TotalTime>
  <Words>3793</Words>
  <Application>Microsoft Office PowerPoint</Application>
  <PresentationFormat>寬螢幕</PresentationFormat>
  <Paragraphs>460</Paragraphs>
  <Slides>53</Slides>
  <Notes>47</Notes>
  <HiddenSlides>0</HiddenSlides>
  <MMClips>0</MMClips>
  <ScaleCrop>false</ScaleCrop>
  <HeadingPairs>
    <vt:vector size="6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14</vt:i4>
      </vt:variant>
      <vt:variant>
        <vt:lpstr>投影片標題</vt:lpstr>
      </vt:variant>
      <vt:variant>
        <vt:i4>53</vt:i4>
      </vt:variant>
    </vt:vector>
  </HeadingPairs>
  <TitlesOfParts>
    <vt:vector size="83" baseType="lpstr">
      <vt:lpstr>Courier</vt:lpstr>
      <vt:lpstr>Helvetica Neue Light</vt:lpstr>
      <vt:lpstr>System Font Regular</vt:lpstr>
      <vt:lpstr>Univers Com 45 Light</vt:lpstr>
      <vt:lpstr>Univers LT Std 45 Light</vt:lpstr>
      <vt:lpstr>Univers,Bold</vt:lpstr>
      <vt:lpstr>Wingdings2</vt:lpstr>
      <vt:lpstr>Arial</vt:lpstr>
      <vt:lpstr>Arial Narrow</vt:lpstr>
      <vt:lpstr>Calibri</vt:lpstr>
      <vt:lpstr>Calibri Light</vt:lpstr>
      <vt:lpstr>Consolas</vt:lpstr>
      <vt:lpstr>Courier New</vt:lpstr>
      <vt:lpstr>Times New Roman</vt:lpstr>
      <vt:lpstr>Univers</vt:lpstr>
      <vt:lpstr>Wingdings</vt:lpstr>
      <vt:lpstr>ECV ppt template</vt:lpstr>
      <vt:lpstr>2020 Corporate Template</vt:lpstr>
      <vt:lpstr>NI Company PowerPoint Template_09_2014_16x9</vt:lpstr>
      <vt:lpstr>Default Theme</vt:lpstr>
      <vt:lpstr>2_NI Slide Template</vt:lpstr>
      <vt:lpstr>1_CustEd_NI company PowerPoint template_2012</vt:lpstr>
      <vt:lpstr>CustEd_NI company PowerPoint template_2012</vt:lpstr>
      <vt:lpstr>NI_2017_16x9</vt:lpstr>
      <vt:lpstr>1_NIWeek Template color 2014</vt:lpstr>
      <vt:lpstr>NI Slide Template</vt:lpstr>
      <vt:lpstr>3_NIWeek Template color 2014</vt:lpstr>
      <vt:lpstr>Corporate Template_2017</vt:lpstr>
      <vt:lpstr>NI Theme</vt:lpstr>
      <vt:lpstr>Default Theme</vt:lpstr>
      <vt:lpstr>PowerPoint 簡報</vt:lpstr>
      <vt:lpstr>Speaker Introduction</vt:lpstr>
      <vt:lpstr>Using Decision-Making Structures </vt:lpstr>
      <vt:lpstr>A. Case Structures</vt:lpstr>
      <vt:lpstr>Case Structures Review</vt:lpstr>
      <vt:lpstr>Demonstration</vt:lpstr>
      <vt:lpstr>Selector Terminal Data Types</vt:lpstr>
      <vt:lpstr>Input and Output Tunnels</vt:lpstr>
      <vt:lpstr>Demonstration</vt:lpstr>
      <vt:lpstr>Exercise Temperature Warnings with Error Handling </vt:lpstr>
      <vt:lpstr>Exercise</vt:lpstr>
      <vt:lpstr>B. Event-Driven Programming</vt:lpstr>
      <vt:lpstr>Demonstration Event-Driven Scenario</vt:lpstr>
      <vt:lpstr>Polling Versus Events</vt:lpstr>
      <vt:lpstr>Configuring the Event Structure</vt:lpstr>
      <vt:lpstr>Edit Events Dialog Box</vt:lpstr>
      <vt:lpstr>Notify and Filter Events</vt:lpstr>
      <vt:lpstr>Exercise Converting a Polling Design to an Event Structure Design </vt:lpstr>
      <vt:lpstr>Exercise</vt:lpstr>
      <vt:lpstr>Caveats and Recommendations</vt:lpstr>
      <vt:lpstr>Modularity</vt:lpstr>
      <vt:lpstr>A. Understanding Modularity</vt:lpstr>
      <vt:lpstr>Modularity and SubVIs</vt:lpstr>
      <vt:lpstr>SubVIs—Reusing Code</vt:lpstr>
      <vt:lpstr>SubVIs</vt:lpstr>
      <vt:lpstr>B. Icon</vt:lpstr>
      <vt:lpstr>Purpose of Icon</vt:lpstr>
      <vt:lpstr>Characteristics of a Good Icon</vt:lpstr>
      <vt:lpstr>Creating Icons—Icon Editor</vt:lpstr>
      <vt:lpstr>Demonstration Creating an Icon</vt:lpstr>
      <vt:lpstr>C. Connector Pane</vt:lpstr>
      <vt:lpstr>Patterns</vt:lpstr>
      <vt:lpstr>Assigning Terminals</vt:lpstr>
      <vt:lpstr>Handling Errors</vt:lpstr>
      <vt:lpstr>Standards</vt:lpstr>
      <vt:lpstr>D. Documentation</vt:lpstr>
      <vt:lpstr>Creating Descriptions and Tip Strips</vt:lpstr>
      <vt:lpstr>Documenting Block Diagram Code</vt:lpstr>
      <vt:lpstr>E. Using SubVIs</vt:lpstr>
      <vt:lpstr>Placing SubVIs on the Block Diagram</vt:lpstr>
      <vt:lpstr>Exercise Temperature Warnings VI – As SubVI</vt:lpstr>
      <vt:lpstr>Exercise</vt:lpstr>
      <vt:lpstr>Using State Programming</vt:lpstr>
      <vt:lpstr>Why Use State Programming? </vt:lpstr>
      <vt:lpstr>State Transition Diagram</vt:lpstr>
      <vt:lpstr>State Transition Diagram</vt:lpstr>
      <vt:lpstr>State Machines</vt:lpstr>
      <vt:lpstr>What is a State Machine?</vt:lpstr>
      <vt:lpstr>When to Use a State Machine</vt:lpstr>
      <vt:lpstr>Exercise</vt:lpstr>
      <vt:lpstr>Exercise</vt:lpstr>
      <vt:lpstr>Exercise</vt:lpstr>
      <vt:lpstr>Thank you for kind attention~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John Su (蘇育程)</dc:creator>
  <cp:lastModifiedBy>Joe Kao (高育晟)</cp:lastModifiedBy>
  <cp:revision>119</cp:revision>
  <dcterms:created xsi:type="dcterms:W3CDTF">2021-05-07T02:35:50Z</dcterms:created>
  <dcterms:modified xsi:type="dcterms:W3CDTF">2022-01-24T03:35:53Z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0x010100531DEB7FD97E3C4783FA41209D2E9245</vt:lpwstr>
  </property>
</Properties>
</file>